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18288000" cy="10287000"/>
  <p:notesSz cx="6858000" cy="9144000"/>
  <p:embeddedFontLst>
    <p:embeddedFont>
      <p:font typeface="More Sugar" charset="1" panose="00000000000000000000"/>
      <p:regular r:id="rId18"/>
    </p:embeddedFont>
    <p:embeddedFont>
      <p:font typeface="More Sugar Thin" charset="1" panose="00000000000000000000"/>
      <p:regular r:id="rId19"/>
    </p:embeddedFont>
    <p:embeddedFont>
      <p:font typeface="Open Sans Light" charset="1" panose="020B0306030504020204"/>
      <p:regular r:id="rId20"/>
    </p:embeddedFont>
    <p:embeddedFont>
      <p:font typeface="Wedges" charset="1" panose="020005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png" Type="http://schemas.openxmlformats.org/officeDocument/2006/relationships/image"/><Relationship Id="rId11" Target="../media/image12.svg" Type="http://schemas.openxmlformats.org/officeDocument/2006/relationships/image"/><Relationship Id="rId12" Target="../media/image13.png" Type="http://schemas.openxmlformats.org/officeDocument/2006/relationships/image"/><Relationship Id="rId13" Target="../media/image14.svg" Type="http://schemas.openxmlformats.org/officeDocument/2006/relationships/image"/><Relationship Id="rId14" Target="../media/image15.png" Type="http://schemas.openxmlformats.org/officeDocument/2006/relationships/image"/><Relationship Id="rId15" Target="../media/image16.svg" Type="http://schemas.openxmlformats.org/officeDocument/2006/relationships/image"/><Relationship Id="rId16" Target="../media/image17.png" Type="http://schemas.openxmlformats.org/officeDocument/2006/relationships/image"/><Relationship Id="rId17" Target="../media/image18.svg" Type="http://schemas.openxmlformats.org/officeDocument/2006/relationships/image"/><Relationship Id="rId18" Target="../media/image19.png" Type="http://schemas.openxmlformats.org/officeDocument/2006/relationships/image"/><Relationship Id="rId19" Target="../media/image20.svg" Type="http://schemas.openxmlformats.org/officeDocument/2006/relationships/image"/><Relationship Id="rId2" Target="../media/image3.png" Type="http://schemas.openxmlformats.org/officeDocument/2006/relationships/image"/><Relationship Id="rId20" Target="../media/image21.png" Type="http://schemas.openxmlformats.org/officeDocument/2006/relationships/image"/><Relationship Id="rId21" Target="../media/image22.svg" Type="http://schemas.openxmlformats.org/officeDocument/2006/relationships/image"/><Relationship Id="rId22" Target="../media/image23.png" Type="http://schemas.openxmlformats.org/officeDocument/2006/relationships/image"/><Relationship Id="rId23" Target="../media/image24.svg" Type="http://schemas.openxmlformats.org/officeDocument/2006/relationships/image"/><Relationship Id="rId24" Target="../media/image35.png" Type="http://schemas.openxmlformats.org/officeDocument/2006/relationships/image"/><Relationship Id="rId25" Target="../media/image36.svg" Type="http://schemas.openxmlformats.org/officeDocument/2006/relationships/image"/><Relationship Id="rId26" Target="../media/image37.png" Type="http://schemas.openxmlformats.org/officeDocument/2006/relationships/image"/><Relationship Id="rId27" Target="../media/image38.svg" Type="http://schemas.openxmlformats.org/officeDocument/2006/relationships/image"/><Relationship Id="rId28" Target="../media/image25.png" Type="http://schemas.openxmlformats.org/officeDocument/2006/relationships/image"/><Relationship Id="rId29" Target="../media/image26.svg" Type="http://schemas.openxmlformats.org/officeDocument/2006/relationships/image"/><Relationship Id="rId3" Target="../media/image4.svg" Type="http://schemas.openxmlformats.org/officeDocument/2006/relationships/image"/><Relationship Id="rId30" Target="../media/image27.png" Type="http://schemas.openxmlformats.org/officeDocument/2006/relationships/image"/><Relationship Id="rId31" Target="../media/image28.svg" Type="http://schemas.openxmlformats.org/officeDocument/2006/relationships/image"/><Relationship Id="rId32" Target="../media/image39.png" Type="http://schemas.openxmlformats.org/officeDocument/2006/relationships/image"/><Relationship Id="rId33" Target="../media/image40.svg" Type="http://schemas.openxmlformats.org/officeDocument/2006/relationships/image"/><Relationship Id="rId34" Target="../media/image29.png" Type="http://schemas.openxmlformats.org/officeDocument/2006/relationships/image"/><Relationship Id="rId35" Target="../media/image30.svg" Type="http://schemas.openxmlformats.org/officeDocument/2006/relationships/image"/><Relationship Id="rId36" Target="../media/image31.png" Type="http://schemas.openxmlformats.org/officeDocument/2006/relationships/image"/><Relationship Id="rId37" Target="../media/image32.svg" Type="http://schemas.openxmlformats.org/officeDocument/2006/relationships/image"/><Relationship Id="rId38" Target="../media/image33.png" Type="http://schemas.openxmlformats.org/officeDocument/2006/relationships/image"/><Relationship Id="rId39" Target="../media/image34.svg" Type="http://schemas.openxmlformats.org/officeDocument/2006/relationships/image"/><Relationship Id="rId4" Target="../media/image5.png" Type="http://schemas.openxmlformats.org/officeDocument/2006/relationships/image"/><Relationship Id="rId40" Target="../media/image41.png" Type="http://schemas.openxmlformats.org/officeDocument/2006/relationships/image"/><Relationship Id="rId41" Target="../media/image42.svg" Type="http://schemas.openxmlformats.org/officeDocument/2006/relationships/image"/><Relationship Id="rId42" Target="../media/image43.png" Type="http://schemas.openxmlformats.org/officeDocument/2006/relationships/image"/><Relationship Id="rId43" Target="../media/image44.svg" Type="http://schemas.openxmlformats.org/officeDocument/2006/relationships/image"/><Relationship Id="rId5" Target="../media/image6.sv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png" Type="http://schemas.openxmlformats.org/officeDocument/2006/relationships/image"/><Relationship Id="rId11" Target="../media/image12.svg" Type="http://schemas.openxmlformats.org/officeDocument/2006/relationships/image"/><Relationship Id="rId12" Target="../media/image13.png" Type="http://schemas.openxmlformats.org/officeDocument/2006/relationships/image"/><Relationship Id="rId13" Target="../media/image14.svg" Type="http://schemas.openxmlformats.org/officeDocument/2006/relationships/image"/><Relationship Id="rId14" Target="../media/image15.png" Type="http://schemas.openxmlformats.org/officeDocument/2006/relationships/image"/><Relationship Id="rId15" Target="../media/image16.svg" Type="http://schemas.openxmlformats.org/officeDocument/2006/relationships/image"/><Relationship Id="rId16" Target="../media/image17.png" Type="http://schemas.openxmlformats.org/officeDocument/2006/relationships/image"/><Relationship Id="rId17" Target="../media/image18.svg" Type="http://schemas.openxmlformats.org/officeDocument/2006/relationships/image"/><Relationship Id="rId18" Target="../media/image19.png" Type="http://schemas.openxmlformats.org/officeDocument/2006/relationships/image"/><Relationship Id="rId19" Target="../media/image20.svg" Type="http://schemas.openxmlformats.org/officeDocument/2006/relationships/image"/><Relationship Id="rId2" Target="../media/image3.png" Type="http://schemas.openxmlformats.org/officeDocument/2006/relationships/image"/><Relationship Id="rId20" Target="../media/image21.png" Type="http://schemas.openxmlformats.org/officeDocument/2006/relationships/image"/><Relationship Id="rId21" Target="../media/image22.svg" Type="http://schemas.openxmlformats.org/officeDocument/2006/relationships/image"/><Relationship Id="rId22" Target="../media/image23.png" Type="http://schemas.openxmlformats.org/officeDocument/2006/relationships/image"/><Relationship Id="rId23" Target="../media/image24.svg" Type="http://schemas.openxmlformats.org/officeDocument/2006/relationships/image"/><Relationship Id="rId24" Target="../media/image35.png" Type="http://schemas.openxmlformats.org/officeDocument/2006/relationships/image"/><Relationship Id="rId25" Target="../media/image36.svg" Type="http://schemas.openxmlformats.org/officeDocument/2006/relationships/image"/><Relationship Id="rId26" Target="../media/image37.png" Type="http://schemas.openxmlformats.org/officeDocument/2006/relationships/image"/><Relationship Id="rId27" Target="../media/image38.svg" Type="http://schemas.openxmlformats.org/officeDocument/2006/relationships/image"/><Relationship Id="rId28" Target="../media/image25.png" Type="http://schemas.openxmlformats.org/officeDocument/2006/relationships/image"/><Relationship Id="rId29" Target="../media/image26.svg" Type="http://schemas.openxmlformats.org/officeDocument/2006/relationships/image"/><Relationship Id="rId3" Target="../media/image4.svg" Type="http://schemas.openxmlformats.org/officeDocument/2006/relationships/image"/><Relationship Id="rId30" Target="../media/image27.png" Type="http://schemas.openxmlformats.org/officeDocument/2006/relationships/image"/><Relationship Id="rId31" Target="../media/image28.svg" Type="http://schemas.openxmlformats.org/officeDocument/2006/relationships/image"/><Relationship Id="rId32" Target="../media/image39.png" Type="http://schemas.openxmlformats.org/officeDocument/2006/relationships/image"/><Relationship Id="rId33" Target="../media/image40.svg" Type="http://schemas.openxmlformats.org/officeDocument/2006/relationships/image"/><Relationship Id="rId34" Target="../media/image29.png" Type="http://schemas.openxmlformats.org/officeDocument/2006/relationships/image"/><Relationship Id="rId35" Target="../media/image30.svg" Type="http://schemas.openxmlformats.org/officeDocument/2006/relationships/image"/><Relationship Id="rId36" Target="../media/image31.png" Type="http://schemas.openxmlformats.org/officeDocument/2006/relationships/image"/><Relationship Id="rId37" Target="../media/image32.svg" Type="http://schemas.openxmlformats.org/officeDocument/2006/relationships/image"/><Relationship Id="rId38" Target="../media/image33.png" Type="http://schemas.openxmlformats.org/officeDocument/2006/relationships/image"/><Relationship Id="rId39" Target="../media/image34.svg" Type="http://schemas.openxmlformats.org/officeDocument/2006/relationships/image"/><Relationship Id="rId4" Target="../media/image5.png" Type="http://schemas.openxmlformats.org/officeDocument/2006/relationships/image"/><Relationship Id="rId40" Target="../media/image45.gif" Type="http://schemas.openxmlformats.org/officeDocument/2006/relationships/image"/><Relationship Id="rId41" Target="../media/image41.png" Type="http://schemas.openxmlformats.org/officeDocument/2006/relationships/image"/><Relationship Id="rId42" Target="../media/image42.svg" Type="http://schemas.openxmlformats.org/officeDocument/2006/relationships/image"/><Relationship Id="rId43" Target="../media/image43.png" Type="http://schemas.openxmlformats.org/officeDocument/2006/relationships/image"/><Relationship Id="rId44" Target="../media/image44.svg" Type="http://schemas.openxmlformats.org/officeDocument/2006/relationships/image"/><Relationship Id="rId5" Target="../media/image6.sv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6.gif" Type="http://schemas.openxmlformats.org/officeDocument/2006/relationships/image"/><Relationship Id="rId3" Target="../media/image47.gif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png" Type="http://schemas.openxmlformats.org/officeDocument/2006/relationships/image"/><Relationship Id="rId11" Target="../media/image12.svg" Type="http://schemas.openxmlformats.org/officeDocument/2006/relationships/image"/><Relationship Id="rId12" Target="../media/image13.png" Type="http://schemas.openxmlformats.org/officeDocument/2006/relationships/image"/><Relationship Id="rId13" Target="../media/image14.svg" Type="http://schemas.openxmlformats.org/officeDocument/2006/relationships/image"/><Relationship Id="rId14" Target="../media/image15.png" Type="http://schemas.openxmlformats.org/officeDocument/2006/relationships/image"/><Relationship Id="rId15" Target="../media/image16.svg" Type="http://schemas.openxmlformats.org/officeDocument/2006/relationships/image"/><Relationship Id="rId16" Target="../media/image17.png" Type="http://schemas.openxmlformats.org/officeDocument/2006/relationships/image"/><Relationship Id="rId17" Target="../media/image18.svg" Type="http://schemas.openxmlformats.org/officeDocument/2006/relationships/image"/><Relationship Id="rId18" Target="../media/image19.png" Type="http://schemas.openxmlformats.org/officeDocument/2006/relationships/image"/><Relationship Id="rId19" Target="../media/image20.svg" Type="http://schemas.openxmlformats.org/officeDocument/2006/relationships/image"/><Relationship Id="rId2" Target="../media/image3.png" Type="http://schemas.openxmlformats.org/officeDocument/2006/relationships/image"/><Relationship Id="rId20" Target="../media/image21.png" Type="http://schemas.openxmlformats.org/officeDocument/2006/relationships/image"/><Relationship Id="rId21" Target="../media/image22.svg" Type="http://schemas.openxmlformats.org/officeDocument/2006/relationships/image"/><Relationship Id="rId22" Target="../media/image23.png" Type="http://schemas.openxmlformats.org/officeDocument/2006/relationships/image"/><Relationship Id="rId23" Target="../media/image24.svg" Type="http://schemas.openxmlformats.org/officeDocument/2006/relationships/image"/><Relationship Id="rId24" Target="../media/image25.png" Type="http://schemas.openxmlformats.org/officeDocument/2006/relationships/image"/><Relationship Id="rId25" Target="../media/image26.svg" Type="http://schemas.openxmlformats.org/officeDocument/2006/relationships/image"/><Relationship Id="rId26" Target="../media/image27.png" Type="http://schemas.openxmlformats.org/officeDocument/2006/relationships/image"/><Relationship Id="rId27" Target="../media/image28.svg" Type="http://schemas.openxmlformats.org/officeDocument/2006/relationships/image"/><Relationship Id="rId28" Target="../media/image29.png" Type="http://schemas.openxmlformats.org/officeDocument/2006/relationships/image"/><Relationship Id="rId29" Target="../media/image30.svg" Type="http://schemas.openxmlformats.org/officeDocument/2006/relationships/image"/><Relationship Id="rId3" Target="../media/image4.svg" Type="http://schemas.openxmlformats.org/officeDocument/2006/relationships/image"/><Relationship Id="rId30" Target="../media/image31.png" Type="http://schemas.openxmlformats.org/officeDocument/2006/relationships/image"/><Relationship Id="rId31" Target="../media/image32.svg" Type="http://schemas.openxmlformats.org/officeDocument/2006/relationships/image"/><Relationship Id="rId32" Target="../media/image33.png" Type="http://schemas.openxmlformats.org/officeDocument/2006/relationships/image"/><Relationship Id="rId33" Target="../media/image34.svg" Type="http://schemas.openxmlformats.org/officeDocument/2006/relationships/image"/><Relationship Id="rId34" Target="../media/image35.png" Type="http://schemas.openxmlformats.org/officeDocument/2006/relationships/image"/><Relationship Id="rId35" Target="../media/image36.svg" Type="http://schemas.openxmlformats.org/officeDocument/2006/relationships/image"/><Relationship Id="rId36" Target="../media/image37.png" Type="http://schemas.openxmlformats.org/officeDocument/2006/relationships/image"/><Relationship Id="rId37" Target="../media/image38.svg" Type="http://schemas.openxmlformats.org/officeDocument/2006/relationships/image"/><Relationship Id="rId38" Target="../media/image39.png" Type="http://schemas.openxmlformats.org/officeDocument/2006/relationships/image"/><Relationship Id="rId39" Target="../media/image40.svg" Type="http://schemas.openxmlformats.org/officeDocument/2006/relationships/image"/><Relationship Id="rId4" Target="../media/image5.png" Type="http://schemas.openxmlformats.org/officeDocument/2006/relationships/image"/><Relationship Id="rId40" Target="../media/image41.png" Type="http://schemas.openxmlformats.org/officeDocument/2006/relationships/image"/><Relationship Id="rId41" Target="../media/image42.svg" Type="http://schemas.openxmlformats.org/officeDocument/2006/relationships/image"/><Relationship Id="rId42" Target="../media/image43.png" Type="http://schemas.openxmlformats.org/officeDocument/2006/relationships/image"/><Relationship Id="rId43" Target="../media/image44.svg" Type="http://schemas.openxmlformats.org/officeDocument/2006/relationships/image"/><Relationship Id="rId5" Target="../media/image6.sv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0.svg" Type="http://schemas.openxmlformats.org/officeDocument/2006/relationships/image"/><Relationship Id="rId11" Target="../media/image11.png" Type="http://schemas.openxmlformats.org/officeDocument/2006/relationships/image"/><Relationship Id="rId12" Target="../media/image12.svg" Type="http://schemas.openxmlformats.org/officeDocument/2006/relationships/image"/><Relationship Id="rId13" Target="../media/image13.png" Type="http://schemas.openxmlformats.org/officeDocument/2006/relationships/image"/><Relationship Id="rId14" Target="../media/image14.svg" Type="http://schemas.openxmlformats.org/officeDocument/2006/relationships/image"/><Relationship Id="rId15" Target="../media/image15.png" Type="http://schemas.openxmlformats.org/officeDocument/2006/relationships/image"/><Relationship Id="rId16" Target="../media/image16.svg" Type="http://schemas.openxmlformats.org/officeDocument/2006/relationships/image"/><Relationship Id="rId17" Target="../media/image17.png" Type="http://schemas.openxmlformats.org/officeDocument/2006/relationships/image"/><Relationship Id="rId18" Target="../media/image18.svg" Type="http://schemas.openxmlformats.org/officeDocument/2006/relationships/image"/><Relationship Id="rId19" Target="../media/image19.png" Type="http://schemas.openxmlformats.org/officeDocument/2006/relationships/image"/><Relationship Id="rId2" Target="../media/image45.gif" Type="http://schemas.openxmlformats.org/officeDocument/2006/relationships/image"/><Relationship Id="rId20" Target="../media/image20.svg" Type="http://schemas.openxmlformats.org/officeDocument/2006/relationships/image"/><Relationship Id="rId21" Target="../media/image21.png" Type="http://schemas.openxmlformats.org/officeDocument/2006/relationships/image"/><Relationship Id="rId22" Target="../media/image22.svg" Type="http://schemas.openxmlformats.org/officeDocument/2006/relationships/image"/><Relationship Id="rId23" Target="../media/image23.png" Type="http://schemas.openxmlformats.org/officeDocument/2006/relationships/image"/><Relationship Id="rId24" Target="../media/image24.svg" Type="http://schemas.openxmlformats.org/officeDocument/2006/relationships/image"/><Relationship Id="rId25" Target="../media/image25.png" Type="http://schemas.openxmlformats.org/officeDocument/2006/relationships/image"/><Relationship Id="rId26" Target="../media/image26.svg" Type="http://schemas.openxmlformats.org/officeDocument/2006/relationships/image"/><Relationship Id="rId27" Target="../media/image27.png" Type="http://schemas.openxmlformats.org/officeDocument/2006/relationships/image"/><Relationship Id="rId28" Target="../media/image28.svg" Type="http://schemas.openxmlformats.org/officeDocument/2006/relationships/image"/><Relationship Id="rId29" Target="../media/image29.png" Type="http://schemas.openxmlformats.org/officeDocument/2006/relationships/image"/><Relationship Id="rId3" Target="../media/image3.png" Type="http://schemas.openxmlformats.org/officeDocument/2006/relationships/image"/><Relationship Id="rId30" Target="../media/image30.svg" Type="http://schemas.openxmlformats.org/officeDocument/2006/relationships/image"/><Relationship Id="rId31" Target="../media/image31.png" Type="http://schemas.openxmlformats.org/officeDocument/2006/relationships/image"/><Relationship Id="rId32" Target="../media/image32.svg" Type="http://schemas.openxmlformats.org/officeDocument/2006/relationships/image"/><Relationship Id="rId33" Target="../media/image33.png" Type="http://schemas.openxmlformats.org/officeDocument/2006/relationships/image"/><Relationship Id="rId34" Target="../media/image34.svg" Type="http://schemas.openxmlformats.org/officeDocument/2006/relationships/image"/><Relationship Id="rId35" Target="../media/image35.png" Type="http://schemas.openxmlformats.org/officeDocument/2006/relationships/image"/><Relationship Id="rId36" Target="../media/image36.svg" Type="http://schemas.openxmlformats.org/officeDocument/2006/relationships/image"/><Relationship Id="rId37" Target="../media/image37.png" Type="http://schemas.openxmlformats.org/officeDocument/2006/relationships/image"/><Relationship Id="rId38" Target="../media/image38.svg" Type="http://schemas.openxmlformats.org/officeDocument/2006/relationships/image"/><Relationship Id="rId39" Target="../media/image39.png" Type="http://schemas.openxmlformats.org/officeDocument/2006/relationships/image"/><Relationship Id="rId4" Target="../media/image4.svg" Type="http://schemas.openxmlformats.org/officeDocument/2006/relationships/image"/><Relationship Id="rId40" Target="../media/image40.svg" Type="http://schemas.openxmlformats.org/officeDocument/2006/relationships/image"/><Relationship Id="rId41" Target="../media/image41.png" Type="http://schemas.openxmlformats.org/officeDocument/2006/relationships/image"/><Relationship Id="rId42" Target="../media/image42.svg" Type="http://schemas.openxmlformats.org/officeDocument/2006/relationships/image"/><Relationship Id="rId43" Target="../media/image43.png" Type="http://schemas.openxmlformats.org/officeDocument/2006/relationships/image"/><Relationship Id="rId44" Target="../media/image44.svg" Type="http://schemas.openxmlformats.org/officeDocument/2006/relationships/image"/><Relationship Id="rId5" Target="../media/image5.png" Type="http://schemas.openxmlformats.org/officeDocument/2006/relationships/image"/><Relationship Id="rId6" Target="../media/image6.svg" Type="http://schemas.openxmlformats.org/officeDocument/2006/relationships/image"/><Relationship Id="rId7" Target="../media/image7.png" Type="http://schemas.openxmlformats.org/officeDocument/2006/relationships/image"/><Relationship Id="rId8" Target="../media/image8.svg" Type="http://schemas.openxmlformats.org/officeDocument/2006/relationships/image"/><Relationship Id="rId9" Target="../media/image9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png" Type="http://schemas.openxmlformats.org/officeDocument/2006/relationships/image"/><Relationship Id="rId11" Target="../media/image12.svg" Type="http://schemas.openxmlformats.org/officeDocument/2006/relationships/image"/><Relationship Id="rId12" Target="../media/image13.png" Type="http://schemas.openxmlformats.org/officeDocument/2006/relationships/image"/><Relationship Id="rId13" Target="../media/image14.svg" Type="http://schemas.openxmlformats.org/officeDocument/2006/relationships/image"/><Relationship Id="rId14" Target="../media/image15.png" Type="http://schemas.openxmlformats.org/officeDocument/2006/relationships/image"/><Relationship Id="rId15" Target="../media/image16.svg" Type="http://schemas.openxmlformats.org/officeDocument/2006/relationships/image"/><Relationship Id="rId16" Target="../media/image17.png" Type="http://schemas.openxmlformats.org/officeDocument/2006/relationships/image"/><Relationship Id="rId17" Target="../media/image18.svg" Type="http://schemas.openxmlformats.org/officeDocument/2006/relationships/image"/><Relationship Id="rId18" Target="../media/image19.png" Type="http://schemas.openxmlformats.org/officeDocument/2006/relationships/image"/><Relationship Id="rId19" Target="../media/image20.svg" Type="http://schemas.openxmlformats.org/officeDocument/2006/relationships/image"/><Relationship Id="rId2" Target="../media/image3.png" Type="http://schemas.openxmlformats.org/officeDocument/2006/relationships/image"/><Relationship Id="rId20" Target="../media/image21.png" Type="http://schemas.openxmlformats.org/officeDocument/2006/relationships/image"/><Relationship Id="rId21" Target="../media/image22.svg" Type="http://schemas.openxmlformats.org/officeDocument/2006/relationships/image"/><Relationship Id="rId22" Target="../media/image23.png" Type="http://schemas.openxmlformats.org/officeDocument/2006/relationships/image"/><Relationship Id="rId23" Target="../media/image24.svg" Type="http://schemas.openxmlformats.org/officeDocument/2006/relationships/image"/><Relationship Id="rId24" Target="../media/image25.png" Type="http://schemas.openxmlformats.org/officeDocument/2006/relationships/image"/><Relationship Id="rId25" Target="../media/image26.svg" Type="http://schemas.openxmlformats.org/officeDocument/2006/relationships/image"/><Relationship Id="rId26" Target="../media/image27.png" Type="http://schemas.openxmlformats.org/officeDocument/2006/relationships/image"/><Relationship Id="rId27" Target="../media/image28.svg" Type="http://schemas.openxmlformats.org/officeDocument/2006/relationships/image"/><Relationship Id="rId28" Target="../media/image29.png" Type="http://schemas.openxmlformats.org/officeDocument/2006/relationships/image"/><Relationship Id="rId29" Target="../media/image30.svg" Type="http://schemas.openxmlformats.org/officeDocument/2006/relationships/image"/><Relationship Id="rId3" Target="../media/image4.svg" Type="http://schemas.openxmlformats.org/officeDocument/2006/relationships/image"/><Relationship Id="rId30" Target="../media/image31.png" Type="http://schemas.openxmlformats.org/officeDocument/2006/relationships/image"/><Relationship Id="rId31" Target="../media/image32.svg" Type="http://schemas.openxmlformats.org/officeDocument/2006/relationships/image"/><Relationship Id="rId32" Target="../media/image33.png" Type="http://schemas.openxmlformats.org/officeDocument/2006/relationships/image"/><Relationship Id="rId33" Target="../media/image34.svg" Type="http://schemas.openxmlformats.org/officeDocument/2006/relationships/image"/><Relationship Id="rId34" Target="../media/image35.png" Type="http://schemas.openxmlformats.org/officeDocument/2006/relationships/image"/><Relationship Id="rId35" Target="../media/image36.svg" Type="http://schemas.openxmlformats.org/officeDocument/2006/relationships/image"/><Relationship Id="rId36" Target="../media/image37.png" Type="http://schemas.openxmlformats.org/officeDocument/2006/relationships/image"/><Relationship Id="rId37" Target="../media/image38.svg" Type="http://schemas.openxmlformats.org/officeDocument/2006/relationships/image"/><Relationship Id="rId38" Target="../media/image39.png" Type="http://schemas.openxmlformats.org/officeDocument/2006/relationships/image"/><Relationship Id="rId39" Target="../media/image40.svg" Type="http://schemas.openxmlformats.org/officeDocument/2006/relationships/image"/><Relationship Id="rId4" Target="../media/image5.png" Type="http://schemas.openxmlformats.org/officeDocument/2006/relationships/image"/><Relationship Id="rId40" Target="../media/image41.png" Type="http://schemas.openxmlformats.org/officeDocument/2006/relationships/image"/><Relationship Id="rId41" Target="../media/image42.svg" Type="http://schemas.openxmlformats.org/officeDocument/2006/relationships/image"/><Relationship Id="rId42" Target="../media/image43.png" Type="http://schemas.openxmlformats.org/officeDocument/2006/relationships/image"/><Relationship Id="rId43" Target="../media/image44.svg" Type="http://schemas.openxmlformats.org/officeDocument/2006/relationships/image"/><Relationship Id="rId5" Target="../media/image6.sv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0.svg" Type="http://schemas.openxmlformats.org/officeDocument/2006/relationships/image"/><Relationship Id="rId11" Target="../media/image11.png" Type="http://schemas.openxmlformats.org/officeDocument/2006/relationships/image"/><Relationship Id="rId12" Target="../media/image12.svg" Type="http://schemas.openxmlformats.org/officeDocument/2006/relationships/image"/><Relationship Id="rId13" Target="../media/image13.png" Type="http://schemas.openxmlformats.org/officeDocument/2006/relationships/image"/><Relationship Id="rId14" Target="../media/image14.svg" Type="http://schemas.openxmlformats.org/officeDocument/2006/relationships/image"/><Relationship Id="rId15" Target="../media/image15.png" Type="http://schemas.openxmlformats.org/officeDocument/2006/relationships/image"/><Relationship Id="rId16" Target="../media/image16.svg" Type="http://schemas.openxmlformats.org/officeDocument/2006/relationships/image"/><Relationship Id="rId17" Target="../media/image17.png" Type="http://schemas.openxmlformats.org/officeDocument/2006/relationships/image"/><Relationship Id="rId18" Target="../media/image18.svg" Type="http://schemas.openxmlformats.org/officeDocument/2006/relationships/image"/><Relationship Id="rId19" Target="../media/image19.png" Type="http://schemas.openxmlformats.org/officeDocument/2006/relationships/image"/><Relationship Id="rId2" Target="../media/image45.gif" Type="http://schemas.openxmlformats.org/officeDocument/2006/relationships/image"/><Relationship Id="rId20" Target="../media/image20.svg" Type="http://schemas.openxmlformats.org/officeDocument/2006/relationships/image"/><Relationship Id="rId21" Target="../media/image21.png" Type="http://schemas.openxmlformats.org/officeDocument/2006/relationships/image"/><Relationship Id="rId22" Target="../media/image22.svg" Type="http://schemas.openxmlformats.org/officeDocument/2006/relationships/image"/><Relationship Id="rId23" Target="../media/image23.png" Type="http://schemas.openxmlformats.org/officeDocument/2006/relationships/image"/><Relationship Id="rId24" Target="../media/image24.svg" Type="http://schemas.openxmlformats.org/officeDocument/2006/relationships/image"/><Relationship Id="rId25" Target="../media/image25.png" Type="http://schemas.openxmlformats.org/officeDocument/2006/relationships/image"/><Relationship Id="rId26" Target="../media/image26.svg" Type="http://schemas.openxmlformats.org/officeDocument/2006/relationships/image"/><Relationship Id="rId27" Target="../media/image27.png" Type="http://schemas.openxmlformats.org/officeDocument/2006/relationships/image"/><Relationship Id="rId28" Target="../media/image28.svg" Type="http://schemas.openxmlformats.org/officeDocument/2006/relationships/image"/><Relationship Id="rId29" Target="../media/image29.png" Type="http://schemas.openxmlformats.org/officeDocument/2006/relationships/image"/><Relationship Id="rId3" Target="../media/image3.png" Type="http://schemas.openxmlformats.org/officeDocument/2006/relationships/image"/><Relationship Id="rId30" Target="../media/image30.svg" Type="http://schemas.openxmlformats.org/officeDocument/2006/relationships/image"/><Relationship Id="rId31" Target="../media/image31.png" Type="http://schemas.openxmlformats.org/officeDocument/2006/relationships/image"/><Relationship Id="rId32" Target="../media/image32.svg" Type="http://schemas.openxmlformats.org/officeDocument/2006/relationships/image"/><Relationship Id="rId33" Target="../media/image33.png" Type="http://schemas.openxmlformats.org/officeDocument/2006/relationships/image"/><Relationship Id="rId34" Target="../media/image34.svg" Type="http://schemas.openxmlformats.org/officeDocument/2006/relationships/image"/><Relationship Id="rId35" Target="../media/image35.png" Type="http://schemas.openxmlformats.org/officeDocument/2006/relationships/image"/><Relationship Id="rId36" Target="../media/image36.svg" Type="http://schemas.openxmlformats.org/officeDocument/2006/relationships/image"/><Relationship Id="rId37" Target="../media/image37.png" Type="http://schemas.openxmlformats.org/officeDocument/2006/relationships/image"/><Relationship Id="rId38" Target="../media/image38.svg" Type="http://schemas.openxmlformats.org/officeDocument/2006/relationships/image"/><Relationship Id="rId39" Target="../media/image39.png" Type="http://schemas.openxmlformats.org/officeDocument/2006/relationships/image"/><Relationship Id="rId4" Target="../media/image4.svg" Type="http://schemas.openxmlformats.org/officeDocument/2006/relationships/image"/><Relationship Id="rId40" Target="../media/image40.svg" Type="http://schemas.openxmlformats.org/officeDocument/2006/relationships/image"/><Relationship Id="rId41" Target="../media/image41.png" Type="http://schemas.openxmlformats.org/officeDocument/2006/relationships/image"/><Relationship Id="rId42" Target="../media/image42.svg" Type="http://schemas.openxmlformats.org/officeDocument/2006/relationships/image"/><Relationship Id="rId43" Target="../media/image43.png" Type="http://schemas.openxmlformats.org/officeDocument/2006/relationships/image"/><Relationship Id="rId44" Target="../media/image44.svg" Type="http://schemas.openxmlformats.org/officeDocument/2006/relationships/image"/><Relationship Id="rId5" Target="../media/image5.png" Type="http://schemas.openxmlformats.org/officeDocument/2006/relationships/image"/><Relationship Id="rId6" Target="../media/image6.svg" Type="http://schemas.openxmlformats.org/officeDocument/2006/relationships/image"/><Relationship Id="rId7" Target="../media/image7.png" Type="http://schemas.openxmlformats.org/officeDocument/2006/relationships/image"/><Relationship Id="rId8" Target="../media/image8.svg" Type="http://schemas.openxmlformats.org/officeDocument/2006/relationships/image"/><Relationship Id="rId9" Target="../media/image9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png" Type="http://schemas.openxmlformats.org/officeDocument/2006/relationships/image"/><Relationship Id="rId11" Target="../media/image12.svg" Type="http://schemas.openxmlformats.org/officeDocument/2006/relationships/image"/><Relationship Id="rId12" Target="../media/image13.png" Type="http://schemas.openxmlformats.org/officeDocument/2006/relationships/image"/><Relationship Id="rId13" Target="../media/image14.svg" Type="http://schemas.openxmlformats.org/officeDocument/2006/relationships/image"/><Relationship Id="rId14" Target="../media/image15.png" Type="http://schemas.openxmlformats.org/officeDocument/2006/relationships/image"/><Relationship Id="rId15" Target="../media/image16.svg" Type="http://schemas.openxmlformats.org/officeDocument/2006/relationships/image"/><Relationship Id="rId16" Target="../media/image17.png" Type="http://schemas.openxmlformats.org/officeDocument/2006/relationships/image"/><Relationship Id="rId17" Target="../media/image18.svg" Type="http://schemas.openxmlformats.org/officeDocument/2006/relationships/image"/><Relationship Id="rId18" Target="../media/image19.png" Type="http://schemas.openxmlformats.org/officeDocument/2006/relationships/image"/><Relationship Id="rId19" Target="../media/image20.svg" Type="http://schemas.openxmlformats.org/officeDocument/2006/relationships/image"/><Relationship Id="rId2" Target="../media/image3.png" Type="http://schemas.openxmlformats.org/officeDocument/2006/relationships/image"/><Relationship Id="rId20" Target="../media/image21.png" Type="http://schemas.openxmlformats.org/officeDocument/2006/relationships/image"/><Relationship Id="rId21" Target="../media/image22.svg" Type="http://schemas.openxmlformats.org/officeDocument/2006/relationships/image"/><Relationship Id="rId22" Target="../media/image23.png" Type="http://schemas.openxmlformats.org/officeDocument/2006/relationships/image"/><Relationship Id="rId23" Target="../media/image24.svg" Type="http://schemas.openxmlformats.org/officeDocument/2006/relationships/image"/><Relationship Id="rId24" Target="../media/image25.png" Type="http://schemas.openxmlformats.org/officeDocument/2006/relationships/image"/><Relationship Id="rId25" Target="../media/image26.svg" Type="http://schemas.openxmlformats.org/officeDocument/2006/relationships/image"/><Relationship Id="rId26" Target="../media/image27.png" Type="http://schemas.openxmlformats.org/officeDocument/2006/relationships/image"/><Relationship Id="rId27" Target="../media/image28.svg" Type="http://schemas.openxmlformats.org/officeDocument/2006/relationships/image"/><Relationship Id="rId28" Target="../media/image29.png" Type="http://schemas.openxmlformats.org/officeDocument/2006/relationships/image"/><Relationship Id="rId29" Target="../media/image30.svg" Type="http://schemas.openxmlformats.org/officeDocument/2006/relationships/image"/><Relationship Id="rId3" Target="../media/image4.svg" Type="http://schemas.openxmlformats.org/officeDocument/2006/relationships/image"/><Relationship Id="rId30" Target="../media/image31.png" Type="http://schemas.openxmlformats.org/officeDocument/2006/relationships/image"/><Relationship Id="rId31" Target="../media/image32.svg" Type="http://schemas.openxmlformats.org/officeDocument/2006/relationships/image"/><Relationship Id="rId32" Target="../media/image33.png" Type="http://schemas.openxmlformats.org/officeDocument/2006/relationships/image"/><Relationship Id="rId33" Target="../media/image34.svg" Type="http://schemas.openxmlformats.org/officeDocument/2006/relationships/image"/><Relationship Id="rId34" Target="../media/image35.png" Type="http://schemas.openxmlformats.org/officeDocument/2006/relationships/image"/><Relationship Id="rId35" Target="../media/image36.svg" Type="http://schemas.openxmlformats.org/officeDocument/2006/relationships/image"/><Relationship Id="rId36" Target="../media/image37.png" Type="http://schemas.openxmlformats.org/officeDocument/2006/relationships/image"/><Relationship Id="rId37" Target="../media/image38.svg" Type="http://schemas.openxmlformats.org/officeDocument/2006/relationships/image"/><Relationship Id="rId38" Target="../media/image39.png" Type="http://schemas.openxmlformats.org/officeDocument/2006/relationships/image"/><Relationship Id="rId39" Target="../media/image40.svg" Type="http://schemas.openxmlformats.org/officeDocument/2006/relationships/image"/><Relationship Id="rId4" Target="../media/image5.png" Type="http://schemas.openxmlformats.org/officeDocument/2006/relationships/image"/><Relationship Id="rId40" Target="../media/image41.png" Type="http://schemas.openxmlformats.org/officeDocument/2006/relationships/image"/><Relationship Id="rId41" Target="../media/image42.svg" Type="http://schemas.openxmlformats.org/officeDocument/2006/relationships/image"/><Relationship Id="rId42" Target="../media/image43.png" Type="http://schemas.openxmlformats.org/officeDocument/2006/relationships/image"/><Relationship Id="rId43" Target="../media/image44.svg" Type="http://schemas.openxmlformats.org/officeDocument/2006/relationships/image"/><Relationship Id="rId5" Target="../media/image6.sv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png" Type="http://schemas.openxmlformats.org/officeDocument/2006/relationships/image"/><Relationship Id="rId11" Target="../media/image12.svg" Type="http://schemas.openxmlformats.org/officeDocument/2006/relationships/image"/><Relationship Id="rId12" Target="../media/image13.png" Type="http://schemas.openxmlformats.org/officeDocument/2006/relationships/image"/><Relationship Id="rId13" Target="../media/image14.svg" Type="http://schemas.openxmlformats.org/officeDocument/2006/relationships/image"/><Relationship Id="rId14" Target="../media/image15.png" Type="http://schemas.openxmlformats.org/officeDocument/2006/relationships/image"/><Relationship Id="rId15" Target="../media/image16.svg" Type="http://schemas.openxmlformats.org/officeDocument/2006/relationships/image"/><Relationship Id="rId16" Target="../media/image17.png" Type="http://schemas.openxmlformats.org/officeDocument/2006/relationships/image"/><Relationship Id="rId17" Target="../media/image18.svg" Type="http://schemas.openxmlformats.org/officeDocument/2006/relationships/image"/><Relationship Id="rId18" Target="../media/image19.png" Type="http://schemas.openxmlformats.org/officeDocument/2006/relationships/image"/><Relationship Id="rId19" Target="../media/image20.svg" Type="http://schemas.openxmlformats.org/officeDocument/2006/relationships/image"/><Relationship Id="rId2" Target="../media/image3.png" Type="http://schemas.openxmlformats.org/officeDocument/2006/relationships/image"/><Relationship Id="rId20" Target="../media/image21.png" Type="http://schemas.openxmlformats.org/officeDocument/2006/relationships/image"/><Relationship Id="rId21" Target="../media/image22.svg" Type="http://schemas.openxmlformats.org/officeDocument/2006/relationships/image"/><Relationship Id="rId22" Target="../media/image23.png" Type="http://schemas.openxmlformats.org/officeDocument/2006/relationships/image"/><Relationship Id="rId23" Target="../media/image24.svg" Type="http://schemas.openxmlformats.org/officeDocument/2006/relationships/image"/><Relationship Id="rId24" Target="../media/image25.png" Type="http://schemas.openxmlformats.org/officeDocument/2006/relationships/image"/><Relationship Id="rId25" Target="../media/image26.svg" Type="http://schemas.openxmlformats.org/officeDocument/2006/relationships/image"/><Relationship Id="rId26" Target="../media/image27.png" Type="http://schemas.openxmlformats.org/officeDocument/2006/relationships/image"/><Relationship Id="rId27" Target="../media/image28.svg" Type="http://schemas.openxmlformats.org/officeDocument/2006/relationships/image"/><Relationship Id="rId28" Target="../media/image29.png" Type="http://schemas.openxmlformats.org/officeDocument/2006/relationships/image"/><Relationship Id="rId29" Target="../media/image30.svg" Type="http://schemas.openxmlformats.org/officeDocument/2006/relationships/image"/><Relationship Id="rId3" Target="../media/image4.svg" Type="http://schemas.openxmlformats.org/officeDocument/2006/relationships/image"/><Relationship Id="rId30" Target="../media/image31.png" Type="http://schemas.openxmlformats.org/officeDocument/2006/relationships/image"/><Relationship Id="rId31" Target="../media/image32.svg" Type="http://schemas.openxmlformats.org/officeDocument/2006/relationships/image"/><Relationship Id="rId32" Target="../media/image33.png" Type="http://schemas.openxmlformats.org/officeDocument/2006/relationships/image"/><Relationship Id="rId33" Target="../media/image34.svg" Type="http://schemas.openxmlformats.org/officeDocument/2006/relationships/image"/><Relationship Id="rId34" Target="../media/image35.png" Type="http://schemas.openxmlformats.org/officeDocument/2006/relationships/image"/><Relationship Id="rId35" Target="../media/image36.svg" Type="http://schemas.openxmlformats.org/officeDocument/2006/relationships/image"/><Relationship Id="rId36" Target="../media/image37.png" Type="http://schemas.openxmlformats.org/officeDocument/2006/relationships/image"/><Relationship Id="rId37" Target="../media/image38.svg" Type="http://schemas.openxmlformats.org/officeDocument/2006/relationships/image"/><Relationship Id="rId38" Target="../media/image39.png" Type="http://schemas.openxmlformats.org/officeDocument/2006/relationships/image"/><Relationship Id="rId39" Target="../media/image40.svg" Type="http://schemas.openxmlformats.org/officeDocument/2006/relationships/image"/><Relationship Id="rId4" Target="../media/image5.png" Type="http://schemas.openxmlformats.org/officeDocument/2006/relationships/image"/><Relationship Id="rId40" Target="../media/image45.gif" Type="http://schemas.openxmlformats.org/officeDocument/2006/relationships/image"/><Relationship Id="rId41" Target="../media/image41.png" Type="http://schemas.openxmlformats.org/officeDocument/2006/relationships/image"/><Relationship Id="rId42" Target="../media/image42.svg" Type="http://schemas.openxmlformats.org/officeDocument/2006/relationships/image"/><Relationship Id="rId43" Target="../media/image43.png" Type="http://schemas.openxmlformats.org/officeDocument/2006/relationships/image"/><Relationship Id="rId44" Target="../media/image44.svg" Type="http://schemas.openxmlformats.org/officeDocument/2006/relationships/image"/><Relationship Id="rId5" Target="../media/image6.sv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png" Type="http://schemas.openxmlformats.org/officeDocument/2006/relationships/image"/><Relationship Id="rId11" Target="../media/image12.svg" Type="http://schemas.openxmlformats.org/officeDocument/2006/relationships/image"/><Relationship Id="rId12" Target="../media/image13.png" Type="http://schemas.openxmlformats.org/officeDocument/2006/relationships/image"/><Relationship Id="rId13" Target="../media/image14.svg" Type="http://schemas.openxmlformats.org/officeDocument/2006/relationships/image"/><Relationship Id="rId14" Target="../media/image15.png" Type="http://schemas.openxmlformats.org/officeDocument/2006/relationships/image"/><Relationship Id="rId15" Target="../media/image16.svg" Type="http://schemas.openxmlformats.org/officeDocument/2006/relationships/image"/><Relationship Id="rId16" Target="../media/image17.png" Type="http://schemas.openxmlformats.org/officeDocument/2006/relationships/image"/><Relationship Id="rId17" Target="../media/image18.svg" Type="http://schemas.openxmlformats.org/officeDocument/2006/relationships/image"/><Relationship Id="rId18" Target="../media/image19.png" Type="http://schemas.openxmlformats.org/officeDocument/2006/relationships/image"/><Relationship Id="rId19" Target="../media/image20.svg" Type="http://schemas.openxmlformats.org/officeDocument/2006/relationships/image"/><Relationship Id="rId2" Target="../media/image3.png" Type="http://schemas.openxmlformats.org/officeDocument/2006/relationships/image"/><Relationship Id="rId20" Target="../media/image21.png" Type="http://schemas.openxmlformats.org/officeDocument/2006/relationships/image"/><Relationship Id="rId21" Target="../media/image22.svg" Type="http://schemas.openxmlformats.org/officeDocument/2006/relationships/image"/><Relationship Id="rId22" Target="../media/image23.png" Type="http://schemas.openxmlformats.org/officeDocument/2006/relationships/image"/><Relationship Id="rId23" Target="../media/image24.svg" Type="http://schemas.openxmlformats.org/officeDocument/2006/relationships/image"/><Relationship Id="rId24" Target="../media/image35.png" Type="http://schemas.openxmlformats.org/officeDocument/2006/relationships/image"/><Relationship Id="rId25" Target="../media/image36.svg" Type="http://schemas.openxmlformats.org/officeDocument/2006/relationships/image"/><Relationship Id="rId26" Target="../media/image37.png" Type="http://schemas.openxmlformats.org/officeDocument/2006/relationships/image"/><Relationship Id="rId27" Target="../media/image38.svg" Type="http://schemas.openxmlformats.org/officeDocument/2006/relationships/image"/><Relationship Id="rId28" Target="../media/image25.png" Type="http://schemas.openxmlformats.org/officeDocument/2006/relationships/image"/><Relationship Id="rId29" Target="../media/image26.svg" Type="http://schemas.openxmlformats.org/officeDocument/2006/relationships/image"/><Relationship Id="rId3" Target="../media/image4.svg" Type="http://schemas.openxmlformats.org/officeDocument/2006/relationships/image"/><Relationship Id="rId30" Target="../media/image27.png" Type="http://schemas.openxmlformats.org/officeDocument/2006/relationships/image"/><Relationship Id="rId31" Target="../media/image28.svg" Type="http://schemas.openxmlformats.org/officeDocument/2006/relationships/image"/><Relationship Id="rId32" Target="../media/image39.png" Type="http://schemas.openxmlformats.org/officeDocument/2006/relationships/image"/><Relationship Id="rId33" Target="../media/image40.svg" Type="http://schemas.openxmlformats.org/officeDocument/2006/relationships/image"/><Relationship Id="rId34" Target="../media/image29.png" Type="http://schemas.openxmlformats.org/officeDocument/2006/relationships/image"/><Relationship Id="rId35" Target="../media/image30.svg" Type="http://schemas.openxmlformats.org/officeDocument/2006/relationships/image"/><Relationship Id="rId36" Target="../media/image31.png" Type="http://schemas.openxmlformats.org/officeDocument/2006/relationships/image"/><Relationship Id="rId37" Target="../media/image32.svg" Type="http://schemas.openxmlformats.org/officeDocument/2006/relationships/image"/><Relationship Id="rId38" Target="../media/image33.png" Type="http://schemas.openxmlformats.org/officeDocument/2006/relationships/image"/><Relationship Id="rId39" Target="../media/image34.svg" Type="http://schemas.openxmlformats.org/officeDocument/2006/relationships/image"/><Relationship Id="rId4" Target="../media/image5.png" Type="http://schemas.openxmlformats.org/officeDocument/2006/relationships/image"/><Relationship Id="rId40" Target="../media/image41.png" Type="http://schemas.openxmlformats.org/officeDocument/2006/relationships/image"/><Relationship Id="rId41" Target="../media/image42.svg" Type="http://schemas.openxmlformats.org/officeDocument/2006/relationships/image"/><Relationship Id="rId42" Target="../media/image43.png" Type="http://schemas.openxmlformats.org/officeDocument/2006/relationships/image"/><Relationship Id="rId43" Target="../media/image44.svg" Type="http://schemas.openxmlformats.org/officeDocument/2006/relationships/image"/><Relationship Id="rId5" Target="../media/image6.sv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png" Type="http://schemas.openxmlformats.org/officeDocument/2006/relationships/image"/><Relationship Id="rId11" Target="../media/image12.svg" Type="http://schemas.openxmlformats.org/officeDocument/2006/relationships/image"/><Relationship Id="rId12" Target="../media/image13.png" Type="http://schemas.openxmlformats.org/officeDocument/2006/relationships/image"/><Relationship Id="rId13" Target="../media/image14.svg" Type="http://schemas.openxmlformats.org/officeDocument/2006/relationships/image"/><Relationship Id="rId14" Target="../media/image15.png" Type="http://schemas.openxmlformats.org/officeDocument/2006/relationships/image"/><Relationship Id="rId15" Target="../media/image16.svg" Type="http://schemas.openxmlformats.org/officeDocument/2006/relationships/image"/><Relationship Id="rId16" Target="../media/image17.png" Type="http://schemas.openxmlformats.org/officeDocument/2006/relationships/image"/><Relationship Id="rId17" Target="../media/image18.svg" Type="http://schemas.openxmlformats.org/officeDocument/2006/relationships/image"/><Relationship Id="rId18" Target="../media/image19.png" Type="http://schemas.openxmlformats.org/officeDocument/2006/relationships/image"/><Relationship Id="rId19" Target="../media/image20.svg" Type="http://schemas.openxmlformats.org/officeDocument/2006/relationships/image"/><Relationship Id="rId2" Target="../media/image3.png" Type="http://schemas.openxmlformats.org/officeDocument/2006/relationships/image"/><Relationship Id="rId20" Target="../media/image21.png" Type="http://schemas.openxmlformats.org/officeDocument/2006/relationships/image"/><Relationship Id="rId21" Target="../media/image22.svg" Type="http://schemas.openxmlformats.org/officeDocument/2006/relationships/image"/><Relationship Id="rId22" Target="../media/image23.png" Type="http://schemas.openxmlformats.org/officeDocument/2006/relationships/image"/><Relationship Id="rId23" Target="../media/image24.svg" Type="http://schemas.openxmlformats.org/officeDocument/2006/relationships/image"/><Relationship Id="rId24" Target="../media/image35.png" Type="http://schemas.openxmlformats.org/officeDocument/2006/relationships/image"/><Relationship Id="rId25" Target="../media/image36.svg" Type="http://schemas.openxmlformats.org/officeDocument/2006/relationships/image"/><Relationship Id="rId26" Target="../media/image37.png" Type="http://schemas.openxmlformats.org/officeDocument/2006/relationships/image"/><Relationship Id="rId27" Target="../media/image38.svg" Type="http://schemas.openxmlformats.org/officeDocument/2006/relationships/image"/><Relationship Id="rId28" Target="../media/image25.png" Type="http://schemas.openxmlformats.org/officeDocument/2006/relationships/image"/><Relationship Id="rId29" Target="../media/image26.svg" Type="http://schemas.openxmlformats.org/officeDocument/2006/relationships/image"/><Relationship Id="rId3" Target="../media/image4.svg" Type="http://schemas.openxmlformats.org/officeDocument/2006/relationships/image"/><Relationship Id="rId30" Target="../media/image27.png" Type="http://schemas.openxmlformats.org/officeDocument/2006/relationships/image"/><Relationship Id="rId31" Target="../media/image28.svg" Type="http://schemas.openxmlformats.org/officeDocument/2006/relationships/image"/><Relationship Id="rId32" Target="../media/image39.png" Type="http://schemas.openxmlformats.org/officeDocument/2006/relationships/image"/><Relationship Id="rId33" Target="../media/image40.svg" Type="http://schemas.openxmlformats.org/officeDocument/2006/relationships/image"/><Relationship Id="rId34" Target="../media/image29.png" Type="http://schemas.openxmlformats.org/officeDocument/2006/relationships/image"/><Relationship Id="rId35" Target="../media/image30.svg" Type="http://schemas.openxmlformats.org/officeDocument/2006/relationships/image"/><Relationship Id="rId36" Target="../media/image31.png" Type="http://schemas.openxmlformats.org/officeDocument/2006/relationships/image"/><Relationship Id="rId37" Target="../media/image32.svg" Type="http://schemas.openxmlformats.org/officeDocument/2006/relationships/image"/><Relationship Id="rId38" Target="../media/image33.png" Type="http://schemas.openxmlformats.org/officeDocument/2006/relationships/image"/><Relationship Id="rId39" Target="../media/image34.svg" Type="http://schemas.openxmlformats.org/officeDocument/2006/relationships/image"/><Relationship Id="rId4" Target="../media/image5.png" Type="http://schemas.openxmlformats.org/officeDocument/2006/relationships/image"/><Relationship Id="rId40" Target="../media/image45.gif" Type="http://schemas.openxmlformats.org/officeDocument/2006/relationships/image"/><Relationship Id="rId41" Target="../media/image41.png" Type="http://schemas.openxmlformats.org/officeDocument/2006/relationships/image"/><Relationship Id="rId42" Target="../media/image42.svg" Type="http://schemas.openxmlformats.org/officeDocument/2006/relationships/image"/><Relationship Id="rId43" Target="../media/image43.png" Type="http://schemas.openxmlformats.org/officeDocument/2006/relationships/image"/><Relationship Id="rId44" Target="../media/image44.svg" Type="http://schemas.openxmlformats.org/officeDocument/2006/relationships/image"/><Relationship Id="rId5" Target="../media/image6.sv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1D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28700" y="1028700"/>
            <a:ext cx="5012575" cy="8229600"/>
          </a:xfrm>
          <a:custGeom>
            <a:avLst/>
            <a:gdLst/>
            <a:ahLst/>
            <a:cxnLst/>
            <a:rect r="r" b="b" t="t" l="l"/>
            <a:pathLst>
              <a:path h="8229600" w="5012575">
                <a:moveTo>
                  <a:pt x="0" y="0"/>
                </a:moveTo>
                <a:lnTo>
                  <a:pt x="5012575" y="0"/>
                </a:lnTo>
                <a:lnTo>
                  <a:pt x="501257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6772507" y="5718890"/>
            <a:ext cx="10138622" cy="14425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717"/>
              </a:lnSpc>
            </a:pPr>
            <a:r>
              <a:rPr lang="en-US" sz="8369">
                <a:solidFill>
                  <a:srgbClr val="0F0032"/>
                </a:solidFill>
                <a:latin typeface="More Sugar"/>
                <a:ea typeface="More Sugar"/>
                <a:cs typeface="More Sugar"/>
                <a:sym typeface="More Sugar"/>
              </a:rPr>
              <a:t>Joc de atenție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7295347" y="1538002"/>
            <a:ext cx="9092942" cy="34843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608"/>
              </a:lnSpc>
            </a:pPr>
            <a:r>
              <a:rPr lang="en-US" sz="19720">
                <a:solidFill>
                  <a:srgbClr val="0F0032"/>
                </a:solidFill>
                <a:latin typeface="More Sugar Thin"/>
                <a:ea typeface="More Sugar Thin"/>
                <a:cs typeface="More Sugar Thin"/>
                <a:sym typeface="More Sugar Thin"/>
              </a:rPr>
              <a:t>Eu văd...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655158" y="428918"/>
            <a:ext cx="6777276" cy="12338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67"/>
              </a:lnSpc>
            </a:pPr>
            <a:r>
              <a:rPr lang="en-US" sz="3548">
                <a:solidFill>
                  <a:srgbClr val="0F003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Prof. înv. primar Mărușter Monica</a:t>
            </a:r>
          </a:p>
          <a:p>
            <a:pPr algn="ctr">
              <a:lnSpc>
                <a:spcPts val="4967"/>
              </a:lnSpc>
              <a:spcBef>
                <a:spcPct val="0"/>
              </a:spcBef>
            </a:pPr>
            <a:r>
              <a:rPr lang="en-US" sz="3548">
                <a:solidFill>
                  <a:srgbClr val="0F003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Școala Gimnazială Aron Cotruș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FC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336529" y="1769445"/>
            <a:ext cx="1489286" cy="1489286"/>
          </a:xfrm>
          <a:custGeom>
            <a:avLst/>
            <a:gdLst/>
            <a:ahLst/>
            <a:cxnLst/>
            <a:rect r="r" b="b" t="t" l="l"/>
            <a:pathLst>
              <a:path h="1489286" w="1489286">
                <a:moveTo>
                  <a:pt x="0" y="0"/>
                </a:moveTo>
                <a:lnTo>
                  <a:pt x="1489286" y="0"/>
                </a:lnTo>
                <a:lnTo>
                  <a:pt x="1489286" y="1489286"/>
                </a:lnTo>
                <a:lnTo>
                  <a:pt x="0" y="14892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2097689">
            <a:off x="11839414" y="2763810"/>
            <a:ext cx="696445" cy="1595523"/>
          </a:xfrm>
          <a:custGeom>
            <a:avLst/>
            <a:gdLst/>
            <a:ahLst/>
            <a:cxnLst/>
            <a:rect r="r" b="b" t="t" l="l"/>
            <a:pathLst>
              <a:path h="1595523" w="696445">
                <a:moveTo>
                  <a:pt x="0" y="0"/>
                </a:moveTo>
                <a:lnTo>
                  <a:pt x="696446" y="0"/>
                </a:lnTo>
                <a:lnTo>
                  <a:pt x="696446" y="1595523"/>
                </a:lnTo>
                <a:lnTo>
                  <a:pt x="0" y="159552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25252" r="-55995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721016" y="4414907"/>
            <a:ext cx="1604648" cy="956771"/>
          </a:xfrm>
          <a:custGeom>
            <a:avLst/>
            <a:gdLst/>
            <a:ahLst/>
            <a:cxnLst/>
            <a:rect r="r" b="b" t="t" l="l"/>
            <a:pathLst>
              <a:path h="956771" w="1604648">
                <a:moveTo>
                  <a:pt x="0" y="0"/>
                </a:moveTo>
                <a:lnTo>
                  <a:pt x="1604648" y="0"/>
                </a:lnTo>
                <a:lnTo>
                  <a:pt x="1604648" y="956771"/>
                </a:lnTo>
                <a:lnTo>
                  <a:pt x="0" y="9567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115486">
            <a:off x="9332890" y="1970490"/>
            <a:ext cx="2348891" cy="469778"/>
          </a:xfrm>
          <a:custGeom>
            <a:avLst/>
            <a:gdLst/>
            <a:ahLst/>
            <a:cxnLst/>
            <a:rect r="r" b="b" t="t" l="l"/>
            <a:pathLst>
              <a:path h="469778" w="2348891">
                <a:moveTo>
                  <a:pt x="0" y="0"/>
                </a:moveTo>
                <a:lnTo>
                  <a:pt x="2348892" y="0"/>
                </a:lnTo>
                <a:lnTo>
                  <a:pt x="2348892" y="469778"/>
                </a:lnTo>
                <a:lnTo>
                  <a:pt x="0" y="46977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170896">
            <a:off x="6614556" y="2443908"/>
            <a:ext cx="1354556" cy="1938541"/>
          </a:xfrm>
          <a:custGeom>
            <a:avLst/>
            <a:gdLst/>
            <a:ahLst/>
            <a:cxnLst/>
            <a:rect r="r" b="b" t="t" l="l"/>
            <a:pathLst>
              <a:path h="1938541" w="1354556">
                <a:moveTo>
                  <a:pt x="0" y="0"/>
                </a:moveTo>
                <a:lnTo>
                  <a:pt x="1354556" y="0"/>
                </a:lnTo>
                <a:lnTo>
                  <a:pt x="1354556" y="1938542"/>
                </a:lnTo>
                <a:lnTo>
                  <a:pt x="0" y="193854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031908" y="1980225"/>
            <a:ext cx="1126899" cy="998714"/>
          </a:xfrm>
          <a:custGeom>
            <a:avLst/>
            <a:gdLst/>
            <a:ahLst/>
            <a:cxnLst/>
            <a:rect r="r" b="b" t="t" l="l"/>
            <a:pathLst>
              <a:path h="998714" w="1126899">
                <a:moveTo>
                  <a:pt x="0" y="0"/>
                </a:moveTo>
                <a:lnTo>
                  <a:pt x="1126899" y="0"/>
                </a:lnTo>
                <a:lnTo>
                  <a:pt x="1126899" y="998714"/>
                </a:lnTo>
                <a:lnTo>
                  <a:pt x="0" y="99871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359340" y="2230084"/>
            <a:ext cx="786511" cy="1512520"/>
          </a:xfrm>
          <a:custGeom>
            <a:avLst/>
            <a:gdLst/>
            <a:ahLst/>
            <a:cxnLst/>
            <a:rect r="r" b="b" t="t" l="l"/>
            <a:pathLst>
              <a:path h="1512520" w="786511">
                <a:moveTo>
                  <a:pt x="0" y="0"/>
                </a:moveTo>
                <a:lnTo>
                  <a:pt x="786510" y="0"/>
                </a:lnTo>
                <a:lnTo>
                  <a:pt x="786510" y="1512520"/>
                </a:lnTo>
                <a:lnTo>
                  <a:pt x="0" y="15125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true" flipV="false" rot="0">
            <a:off x="9608211" y="3315510"/>
            <a:ext cx="1494007" cy="1344606"/>
          </a:xfrm>
          <a:custGeom>
            <a:avLst/>
            <a:gdLst/>
            <a:ahLst/>
            <a:cxnLst/>
            <a:rect r="r" b="b" t="t" l="l"/>
            <a:pathLst>
              <a:path h="1344606" w="1494007">
                <a:moveTo>
                  <a:pt x="1494007" y="0"/>
                </a:moveTo>
                <a:lnTo>
                  <a:pt x="0" y="0"/>
                </a:lnTo>
                <a:lnTo>
                  <a:pt x="0" y="1344606"/>
                </a:lnTo>
                <a:lnTo>
                  <a:pt x="1494007" y="1344606"/>
                </a:lnTo>
                <a:lnTo>
                  <a:pt x="1494007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-1365522">
            <a:off x="9959622" y="4884393"/>
            <a:ext cx="1095428" cy="1356949"/>
          </a:xfrm>
          <a:custGeom>
            <a:avLst/>
            <a:gdLst/>
            <a:ahLst/>
            <a:cxnLst/>
            <a:rect r="r" b="b" t="t" l="l"/>
            <a:pathLst>
              <a:path h="1356949" w="1095428">
                <a:moveTo>
                  <a:pt x="0" y="0"/>
                </a:moveTo>
                <a:lnTo>
                  <a:pt x="1095428" y="0"/>
                </a:lnTo>
                <a:lnTo>
                  <a:pt x="1095428" y="1356950"/>
                </a:lnTo>
                <a:lnTo>
                  <a:pt x="0" y="135695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845334" y="4795901"/>
            <a:ext cx="1413966" cy="1604501"/>
          </a:xfrm>
          <a:custGeom>
            <a:avLst/>
            <a:gdLst/>
            <a:ahLst/>
            <a:cxnLst/>
            <a:rect r="r" b="b" t="t" l="l"/>
            <a:pathLst>
              <a:path h="1604501" w="1413966">
                <a:moveTo>
                  <a:pt x="0" y="0"/>
                </a:moveTo>
                <a:lnTo>
                  <a:pt x="1413966" y="0"/>
                </a:lnTo>
                <a:lnTo>
                  <a:pt x="1413966" y="1604501"/>
                </a:lnTo>
                <a:lnTo>
                  <a:pt x="0" y="1604501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2700000">
            <a:off x="5347223" y="4374794"/>
            <a:ext cx="1912765" cy="1974467"/>
          </a:xfrm>
          <a:custGeom>
            <a:avLst/>
            <a:gdLst/>
            <a:ahLst/>
            <a:cxnLst/>
            <a:rect r="r" b="b" t="t" l="l"/>
            <a:pathLst>
              <a:path h="1974467" w="1912765">
                <a:moveTo>
                  <a:pt x="0" y="0"/>
                </a:moveTo>
                <a:lnTo>
                  <a:pt x="1912765" y="0"/>
                </a:lnTo>
                <a:lnTo>
                  <a:pt x="1912765" y="1974467"/>
                </a:lnTo>
                <a:lnTo>
                  <a:pt x="0" y="1974467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473827" y="3941501"/>
            <a:ext cx="1864759" cy="2401915"/>
          </a:xfrm>
          <a:custGeom>
            <a:avLst/>
            <a:gdLst/>
            <a:ahLst/>
            <a:cxnLst/>
            <a:rect r="r" b="b" t="t" l="l"/>
            <a:pathLst>
              <a:path h="2401915" w="1864759">
                <a:moveTo>
                  <a:pt x="0" y="0"/>
                </a:moveTo>
                <a:lnTo>
                  <a:pt x="1864759" y="0"/>
                </a:lnTo>
                <a:lnTo>
                  <a:pt x="1864759" y="2401915"/>
                </a:lnTo>
                <a:lnTo>
                  <a:pt x="0" y="2401915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486963">
            <a:off x="2108874" y="1817280"/>
            <a:ext cx="1797043" cy="718817"/>
          </a:xfrm>
          <a:custGeom>
            <a:avLst/>
            <a:gdLst/>
            <a:ahLst/>
            <a:cxnLst/>
            <a:rect r="r" b="b" t="t" l="l"/>
            <a:pathLst>
              <a:path h="718817" w="1797043">
                <a:moveTo>
                  <a:pt x="0" y="0"/>
                </a:moveTo>
                <a:lnTo>
                  <a:pt x="1797043" y="0"/>
                </a:lnTo>
                <a:lnTo>
                  <a:pt x="1797043" y="718817"/>
                </a:lnTo>
                <a:lnTo>
                  <a:pt x="0" y="718817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-1435123">
            <a:off x="11614637" y="4489313"/>
            <a:ext cx="1186892" cy="1745430"/>
          </a:xfrm>
          <a:custGeom>
            <a:avLst/>
            <a:gdLst/>
            <a:ahLst/>
            <a:cxnLst/>
            <a:rect r="r" b="b" t="t" l="l"/>
            <a:pathLst>
              <a:path h="1745430" w="1186892">
                <a:moveTo>
                  <a:pt x="0" y="0"/>
                </a:moveTo>
                <a:lnTo>
                  <a:pt x="1186893" y="0"/>
                </a:lnTo>
                <a:lnTo>
                  <a:pt x="1186893" y="1745429"/>
                </a:lnTo>
                <a:lnTo>
                  <a:pt x="0" y="1745429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4692332" y="1837638"/>
            <a:ext cx="1433536" cy="1352899"/>
          </a:xfrm>
          <a:custGeom>
            <a:avLst/>
            <a:gdLst/>
            <a:ahLst/>
            <a:cxnLst/>
            <a:rect r="r" b="b" t="t" l="l"/>
            <a:pathLst>
              <a:path h="1352899" w="1433536">
                <a:moveTo>
                  <a:pt x="0" y="0"/>
                </a:moveTo>
                <a:lnTo>
                  <a:pt x="1433536" y="0"/>
                </a:lnTo>
                <a:lnTo>
                  <a:pt x="1433536" y="1352900"/>
                </a:lnTo>
                <a:lnTo>
                  <a:pt x="0" y="135290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53407" y="2641147"/>
            <a:ext cx="1001822" cy="920424"/>
          </a:xfrm>
          <a:custGeom>
            <a:avLst/>
            <a:gdLst/>
            <a:ahLst/>
            <a:cxnLst/>
            <a:rect r="r" b="b" t="t" l="l"/>
            <a:pathLst>
              <a:path h="920424" w="1001822">
                <a:moveTo>
                  <a:pt x="0" y="0"/>
                </a:moveTo>
                <a:lnTo>
                  <a:pt x="1001822" y="0"/>
                </a:lnTo>
                <a:lnTo>
                  <a:pt x="1001822" y="920424"/>
                </a:lnTo>
                <a:lnTo>
                  <a:pt x="0" y="920424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1431707">
            <a:off x="14817938" y="3604794"/>
            <a:ext cx="1631401" cy="952145"/>
          </a:xfrm>
          <a:custGeom>
            <a:avLst/>
            <a:gdLst/>
            <a:ahLst/>
            <a:cxnLst/>
            <a:rect r="r" b="b" t="t" l="l"/>
            <a:pathLst>
              <a:path h="952145" w="1631401">
                <a:moveTo>
                  <a:pt x="0" y="0"/>
                </a:moveTo>
                <a:lnTo>
                  <a:pt x="1631401" y="0"/>
                </a:lnTo>
                <a:lnTo>
                  <a:pt x="1631401" y="952145"/>
                </a:lnTo>
                <a:lnTo>
                  <a:pt x="0" y="952145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true" flipV="false" rot="0">
            <a:off x="8772644" y="5498316"/>
            <a:ext cx="967154" cy="905498"/>
          </a:xfrm>
          <a:custGeom>
            <a:avLst/>
            <a:gdLst/>
            <a:ahLst/>
            <a:cxnLst/>
            <a:rect r="r" b="b" t="t" l="l"/>
            <a:pathLst>
              <a:path h="905498" w="967154">
                <a:moveTo>
                  <a:pt x="967153" y="0"/>
                </a:moveTo>
                <a:lnTo>
                  <a:pt x="0" y="0"/>
                </a:lnTo>
                <a:lnTo>
                  <a:pt x="0" y="905498"/>
                </a:lnTo>
                <a:lnTo>
                  <a:pt x="967153" y="905498"/>
                </a:lnTo>
                <a:lnTo>
                  <a:pt x="967153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479625" y="4660116"/>
            <a:ext cx="782734" cy="1847655"/>
          </a:xfrm>
          <a:custGeom>
            <a:avLst/>
            <a:gdLst/>
            <a:ahLst/>
            <a:cxnLst/>
            <a:rect r="r" b="b" t="t" l="l"/>
            <a:pathLst>
              <a:path h="1847655" w="782734">
                <a:moveTo>
                  <a:pt x="0" y="0"/>
                </a:moveTo>
                <a:lnTo>
                  <a:pt x="782734" y="0"/>
                </a:lnTo>
                <a:lnTo>
                  <a:pt x="782734" y="1847655"/>
                </a:lnTo>
                <a:lnTo>
                  <a:pt x="0" y="1847655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1" id="21"/>
          <p:cNvGrpSpPr/>
          <p:nvPr/>
        </p:nvGrpSpPr>
        <p:grpSpPr>
          <a:xfrm rot="0">
            <a:off x="2826412" y="6783996"/>
            <a:ext cx="12635177" cy="2737641"/>
            <a:chOff x="0" y="0"/>
            <a:chExt cx="3327783" cy="72102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3327783" cy="721025"/>
            </a:xfrm>
            <a:custGeom>
              <a:avLst/>
              <a:gdLst/>
              <a:ahLst/>
              <a:cxnLst/>
              <a:rect r="r" b="b" t="t" l="l"/>
              <a:pathLst>
                <a:path h="721025" w="3327783">
                  <a:moveTo>
                    <a:pt x="31249" y="0"/>
                  </a:moveTo>
                  <a:lnTo>
                    <a:pt x="3296534" y="0"/>
                  </a:lnTo>
                  <a:cubicBezTo>
                    <a:pt x="3313793" y="0"/>
                    <a:pt x="3327783" y="13991"/>
                    <a:pt x="3327783" y="31249"/>
                  </a:cubicBezTo>
                  <a:lnTo>
                    <a:pt x="3327783" y="689776"/>
                  </a:lnTo>
                  <a:cubicBezTo>
                    <a:pt x="3327783" y="707034"/>
                    <a:pt x="3313793" y="721025"/>
                    <a:pt x="3296534" y="721025"/>
                  </a:cubicBezTo>
                  <a:lnTo>
                    <a:pt x="31249" y="721025"/>
                  </a:lnTo>
                  <a:cubicBezTo>
                    <a:pt x="13991" y="721025"/>
                    <a:pt x="0" y="707034"/>
                    <a:pt x="0" y="689776"/>
                  </a:cubicBezTo>
                  <a:lnTo>
                    <a:pt x="0" y="31249"/>
                  </a:lnTo>
                  <a:cubicBezTo>
                    <a:pt x="0" y="13991"/>
                    <a:pt x="13991" y="0"/>
                    <a:pt x="31249" y="0"/>
                  </a:cubicBezTo>
                  <a:close/>
                </a:path>
              </a:pathLst>
            </a:custGeom>
            <a:solidFill>
              <a:srgbClr val="BDE689">
                <a:alpha val="49804"/>
              </a:srgbClr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3327783" cy="7591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2458102" y="6825906"/>
            <a:ext cx="13371795" cy="12090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87"/>
              </a:lnSpc>
            </a:pPr>
            <a:r>
              <a:rPr lang="en-US" sz="6848">
                <a:solidFill>
                  <a:srgbClr val="000000"/>
                </a:solidFill>
                <a:latin typeface="More Sugar Thin"/>
                <a:ea typeface="More Sugar Thin"/>
                <a:cs typeface="More Sugar Thin"/>
                <a:sym typeface="More Sugar Thin"/>
              </a:rPr>
              <a:t>Eu văd cu ochișorul meu ceva...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3862962" y="8172171"/>
            <a:ext cx="10621071" cy="10861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09"/>
              </a:lnSpc>
            </a:pPr>
            <a:r>
              <a:rPr lang="en-US" sz="6364">
                <a:solidFill>
                  <a:srgbClr val="000000"/>
                </a:solidFill>
                <a:latin typeface="Wedges"/>
                <a:ea typeface="Wedges"/>
                <a:cs typeface="Wedges"/>
                <a:sym typeface="Wedges"/>
              </a:rPr>
              <a:t>DIN LEMN SI ASCUTIT!</a:t>
            </a:r>
          </a:p>
        </p:txBody>
      </p:sp>
      <p:sp>
        <p:nvSpPr>
          <p:cNvPr name="Freeform 26" id="26"/>
          <p:cNvSpPr/>
          <p:nvPr/>
        </p:nvSpPr>
        <p:spPr>
          <a:xfrm flipH="true" flipV="false" rot="0">
            <a:off x="3703618" y="3561571"/>
            <a:ext cx="1311036" cy="1807193"/>
          </a:xfrm>
          <a:custGeom>
            <a:avLst/>
            <a:gdLst/>
            <a:ahLst/>
            <a:cxnLst/>
            <a:rect r="r" b="b" t="t" l="l"/>
            <a:pathLst>
              <a:path h="1807193" w="1311036">
                <a:moveTo>
                  <a:pt x="1311036" y="0"/>
                </a:moveTo>
                <a:lnTo>
                  <a:pt x="0" y="0"/>
                </a:lnTo>
                <a:lnTo>
                  <a:pt x="0" y="1807193"/>
                </a:lnTo>
                <a:lnTo>
                  <a:pt x="1311036" y="1807193"/>
                </a:lnTo>
                <a:lnTo>
                  <a:pt x="1311036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false" rot="0">
            <a:off x="12996757" y="3514225"/>
            <a:ext cx="1482869" cy="1379068"/>
          </a:xfrm>
          <a:custGeom>
            <a:avLst/>
            <a:gdLst/>
            <a:ahLst/>
            <a:cxnLst/>
            <a:rect r="r" b="b" t="t" l="l"/>
            <a:pathLst>
              <a:path h="1379068" w="1482869">
                <a:moveTo>
                  <a:pt x="0" y="0"/>
                </a:moveTo>
                <a:lnTo>
                  <a:pt x="1482868" y="0"/>
                </a:lnTo>
                <a:lnTo>
                  <a:pt x="1482868" y="1379068"/>
                </a:lnTo>
                <a:lnTo>
                  <a:pt x="0" y="1379068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FC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336529" y="1769445"/>
            <a:ext cx="1489286" cy="1489286"/>
          </a:xfrm>
          <a:custGeom>
            <a:avLst/>
            <a:gdLst/>
            <a:ahLst/>
            <a:cxnLst/>
            <a:rect r="r" b="b" t="t" l="l"/>
            <a:pathLst>
              <a:path h="1489286" w="1489286">
                <a:moveTo>
                  <a:pt x="0" y="0"/>
                </a:moveTo>
                <a:lnTo>
                  <a:pt x="1489286" y="0"/>
                </a:lnTo>
                <a:lnTo>
                  <a:pt x="1489286" y="1489286"/>
                </a:lnTo>
                <a:lnTo>
                  <a:pt x="0" y="14892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2097689">
            <a:off x="11839414" y="2763810"/>
            <a:ext cx="696445" cy="1595523"/>
          </a:xfrm>
          <a:custGeom>
            <a:avLst/>
            <a:gdLst/>
            <a:ahLst/>
            <a:cxnLst/>
            <a:rect r="r" b="b" t="t" l="l"/>
            <a:pathLst>
              <a:path h="1595523" w="696445">
                <a:moveTo>
                  <a:pt x="0" y="0"/>
                </a:moveTo>
                <a:lnTo>
                  <a:pt x="696446" y="0"/>
                </a:lnTo>
                <a:lnTo>
                  <a:pt x="696446" y="1595523"/>
                </a:lnTo>
                <a:lnTo>
                  <a:pt x="0" y="159552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25252" r="-55995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721016" y="4414907"/>
            <a:ext cx="1604648" cy="956771"/>
          </a:xfrm>
          <a:custGeom>
            <a:avLst/>
            <a:gdLst/>
            <a:ahLst/>
            <a:cxnLst/>
            <a:rect r="r" b="b" t="t" l="l"/>
            <a:pathLst>
              <a:path h="956771" w="1604648">
                <a:moveTo>
                  <a:pt x="0" y="0"/>
                </a:moveTo>
                <a:lnTo>
                  <a:pt x="1604648" y="0"/>
                </a:lnTo>
                <a:lnTo>
                  <a:pt x="1604648" y="956771"/>
                </a:lnTo>
                <a:lnTo>
                  <a:pt x="0" y="9567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115486">
            <a:off x="9332890" y="1970490"/>
            <a:ext cx="2348891" cy="469778"/>
          </a:xfrm>
          <a:custGeom>
            <a:avLst/>
            <a:gdLst/>
            <a:ahLst/>
            <a:cxnLst/>
            <a:rect r="r" b="b" t="t" l="l"/>
            <a:pathLst>
              <a:path h="469778" w="2348891">
                <a:moveTo>
                  <a:pt x="0" y="0"/>
                </a:moveTo>
                <a:lnTo>
                  <a:pt x="2348892" y="0"/>
                </a:lnTo>
                <a:lnTo>
                  <a:pt x="2348892" y="469778"/>
                </a:lnTo>
                <a:lnTo>
                  <a:pt x="0" y="46977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170896">
            <a:off x="6614556" y="2443908"/>
            <a:ext cx="1354556" cy="1938541"/>
          </a:xfrm>
          <a:custGeom>
            <a:avLst/>
            <a:gdLst/>
            <a:ahLst/>
            <a:cxnLst/>
            <a:rect r="r" b="b" t="t" l="l"/>
            <a:pathLst>
              <a:path h="1938541" w="1354556">
                <a:moveTo>
                  <a:pt x="0" y="0"/>
                </a:moveTo>
                <a:lnTo>
                  <a:pt x="1354556" y="0"/>
                </a:lnTo>
                <a:lnTo>
                  <a:pt x="1354556" y="1938542"/>
                </a:lnTo>
                <a:lnTo>
                  <a:pt x="0" y="193854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031908" y="1980225"/>
            <a:ext cx="1126899" cy="998714"/>
          </a:xfrm>
          <a:custGeom>
            <a:avLst/>
            <a:gdLst/>
            <a:ahLst/>
            <a:cxnLst/>
            <a:rect r="r" b="b" t="t" l="l"/>
            <a:pathLst>
              <a:path h="998714" w="1126899">
                <a:moveTo>
                  <a:pt x="0" y="0"/>
                </a:moveTo>
                <a:lnTo>
                  <a:pt x="1126899" y="0"/>
                </a:lnTo>
                <a:lnTo>
                  <a:pt x="1126899" y="998714"/>
                </a:lnTo>
                <a:lnTo>
                  <a:pt x="0" y="99871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359340" y="2230084"/>
            <a:ext cx="786511" cy="1512520"/>
          </a:xfrm>
          <a:custGeom>
            <a:avLst/>
            <a:gdLst/>
            <a:ahLst/>
            <a:cxnLst/>
            <a:rect r="r" b="b" t="t" l="l"/>
            <a:pathLst>
              <a:path h="1512520" w="786511">
                <a:moveTo>
                  <a:pt x="0" y="0"/>
                </a:moveTo>
                <a:lnTo>
                  <a:pt x="786510" y="0"/>
                </a:lnTo>
                <a:lnTo>
                  <a:pt x="786510" y="1512520"/>
                </a:lnTo>
                <a:lnTo>
                  <a:pt x="0" y="15125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true" flipV="false" rot="0">
            <a:off x="9608211" y="3315510"/>
            <a:ext cx="1494007" cy="1344606"/>
          </a:xfrm>
          <a:custGeom>
            <a:avLst/>
            <a:gdLst/>
            <a:ahLst/>
            <a:cxnLst/>
            <a:rect r="r" b="b" t="t" l="l"/>
            <a:pathLst>
              <a:path h="1344606" w="1494007">
                <a:moveTo>
                  <a:pt x="1494007" y="0"/>
                </a:moveTo>
                <a:lnTo>
                  <a:pt x="0" y="0"/>
                </a:lnTo>
                <a:lnTo>
                  <a:pt x="0" y="1344606"/>
                </a:lnTo>
                <a:lnTo>
                  <a:pt x="1494007" y="1344606"/>
                </a:lnTo>
                <a:lnTo>
                  <a:pt x="1494007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-1365522">
            <a:off x="9959622" y="4884393"/>
            <a:ext cx="1095428" cy="1356949"/>
          </a:xfrm>
          <a:custGeom>
            <a:avLst/>
            <a:gdLst/>
            <a:ahLst/>
            <a:cxnLst/>
            <a:rect r="r" b="b" t="t" l="l"/>
            <a:pathLst>
              <a:path h="1356949" w="1095428">
                <a:moveTo>
                  <a:pt x="0" y="0"/>
                </a:moveTo>
                <a:lnTo>
                  <a:pt x="1095428" y="0"/>
                </a:lnTo>
                <a:lnTo>
                  <a:pt x="1095428" y="1356950"/>
                </a:lnTo>
                <a:lnTo>
                  <a:pt x="0" y="135695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845334" y="4795901"/>
            <a:ext cx="1413966" cy="1604501"/>
          </a:xfrm>
          <a:custGeom>
            <a:avLst/>
            <a:gdLst/>
            <a:ahLst/>
            <a:cxnLst/>
            <a:rect r="r" b="b" t="t" l="l"/>
            <a:pathLst>
              <a:path h="1604501" w="1413966">
                <a:moveTo>
                  <a:pt x="0" y="0"/>
                </a:moveTo>
                <a:lnTo>
                  <a:pt x="1413966" y="0"/>
                </a:lnTo>
                <a:lnTo>
                  <a:pt x="1413966" y="1604501"/>
                </a:lnTo>
                <a:lnTo>
                  <a:pt x="0" y="1604501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2700000">
            <a:off x="5347223" y="4374794"/>
            <a:ext cx="1912765" cy="1974467"/>
          </a:xfrm>
          <a:custGeom>
            <a:avLst/>
            <a:gdLst/>
            <a:ahLst/>
            <a:cxnLst/>
            <a:rect r="r" b="b" t="t" l="l"/>
            <a:pathLst>
              <a:path h="1974467" w="1912765">
                <a:moveTo>
                  <a:pt x="0" y="0"/>
                </a:moveTo>
                <a:lnTo>
                  <a:pt x="1912765" y="0"/>
                </a:lnTo>
                <a:lnTo>
                  <a:pt x="1912765" y="1974467"/>
                </a:lnTo>
                <a:lnTo>
                  <a:pt x="0" y="1974467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473827" y="3941501"/>
            <a:ext cx="1864759" cy="2401915"/>
          </a:xfrm>
          <a:custGeom>
            <a:avLst/>
            <a:gdLst/>
            <a:ahLst/>
            <a:cxnLst/>
            <a:rect r="r" b="b" t="t" l="l"/>
            <a:pathLst>
              <a:path h="2401915" w="1864759">
                <a:moveTo>
                  <a:pt x="0" y="0"/>
                </a:moveTo>
                <a:lnTo>
                  <a:pt x="1864759" y="0"/>
                </a:lnTo>
                <a:lnTo>
                  <a:pt x="1864759" y="2401915"/>
                </a:lnTo>
                <a:lnTo>
                  <a:pt x="0" y="2401915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486963">
            <a:off x="2108874" y="1817280"/>
            <a:ext cx="1797043" cy="718817"/>
          </a:xfrm>
          <a:custGeom>
            <a:avLst/>
            <a:gdLst/>
            <a:ahLst/>
            <a:cxnLst/>
            <a:rect r="r" b="b" t="t" l="l"/>
            <a:pathLst>
              <a:path h="718817" w="1797043">
                <a:moveTo>
                  <a:pt x="0" y="0"/>
                </a:moveTo>
                <a:lnTo>
                  <a:pt x="1797043" y="0"/>
                </a:lnTo>
                <a:lnTo>
                  <a:pt x="1797043" y="718817"/>
                </a:lnTo>
                <a:lnTo>
                  <a:pt x="0" y="718817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-1435123">
            <a:off x="11614637" y="4489313"/>
            <a:ext cx="1186892" cy="1745430"/>
          </a:xfrm>
          <a:custGeom>
            <a:avLst/>
            <a:gdLst/>
            <a:ahLst/>
            <a:cxnLst/>
            <a:rect r="r" b="b" t="t" l="l"/>
            <a:pathLst>
              <a:path h="1745430" w="1186892">
                <a:moveTo>
                  <a:pt x="0" y="0"/>
                </a:moveTo>
                <a:lnTo>
                  <a:pt x="1186893" y="0"/>
                </a:lnTo>
                <a:lnTo>
                  <a:pt x="1186893" y="1745429"/>
                </a:lnTo>
                <a:lnTo>
                  <a:pt x="0" y="1745429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4692332" y="1837638"/>
            <a:ext cx="1433536" cy="1352899"/>
          </a:xfrm>
          <a:custGeom>
            <a:avLst/>
            <a:gdLst/>
            <a:ahLst/>
            <a:cxnLst/>
            <a:rect r="r" b="b" t="t" l="l"/>
            <a:pathLst>
              <a:path h="1352899" w="1433536">
                <a:moveTo>
                  <a:pt x="0" y="0"/>
                </a:moveTo>
                <a:lnTo>
                  <a:pt x="1433536" y="0"/>
                </a:lnTo>
                <a:lnTo>
                  <a:pt x="1433536" y="1352900"/>
                </a:lnTo>
                <a:lnTo>
                  <a:pt x="0" y="135290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53407" y="2641147"/>
            <a:ext cx="1001822" cy="920424"/>
          </a:xfrm>
          <a:custGeom>
            <a:avLst/>
            <a:gdLst/>
            <a:ahLst/>
            <a:cxnLst/>
            <a:rect r="r" b="b" t="t" l="l"/>
            <a:pathLst>
              <a:path h="920424" w="1001822">
                <a:moveTo>
                  <a:pt x="0" y="0"/>
                </a:moveTo>
                <a:lnTo>
                  <a:pt x="1001822" y="0"/>
                </a:lnTo>
                <a:lnTo>
                  <a:pt x="1001822" y="920424"/>
                </a:lnTo>
                <a:lnTo>
                  <a:pt x="0" y="920424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1431707">
            <a:off x="14817938" y="3604794"/>
            <a:ext cx="1631401" cy="952145"/>
          </a:xfrm>
          <a:custGeom>
            <a:avLst/>
            <a:gdLst/>
            <a:ahLst/>
            <a:cxnLst/>
            <a:rect r="r" b="b" t="t" l="l"/>
            <a:pathLst>
              <a:path h="952145" w="1631401">
                <a:moveTo>
                  <a:pt x="0" y="0"/>
                </a:moveTo>
                <a:lnTo>
                  <a:pt x="1631401" y="0"/>
                </a:lnTo>
                <a:lnTo>
                  <a:pt x="1631401" y="952145"/>
                </a:lnTo>
                <a:lnTo>
                  <a:pt x="0" y="952145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true" flipV="false" rot="0">
            <a:off x="8772644" y="5498316"/>
            <a:ext cx="967154" cy="905498"/>
          </a:xfrm>
          <a:custGeom>
            <a:avLst/>
            <a:gdLst/>
            <a:ahLst/>
            <a:cxnLst/>
            <a:rect r="r" b="b" t="t" l="l"/>
            <a:pathLst>
              <a:path h="905498" w="967154">
                <a:moveTo>
                  <a:pt x="967153" y="0"/>
                </a:moveTo>
                <a:lnTo>
                  <a:pt x="0" y="0"/>
                </a:lnTo>
                <a:lnTo>
                  <a:pt x="0" y="905498"/>
                </a:lnTo>
                <a:lnTo>
                  <a:pt x="967153" y="905498"/>
                </a:lnTo>
                <a:lnTo>
                  <a:pt x="967153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479625" y="4660116"/>
            <a:ext cx="782734" cy="1847655"/>
          </a:xfrm>
          <a:custGeom>
            <a:avLst/>
            <a:gdLst/>
            <a:ahLst/>
            <a:cxnLst/>
            <a:rect r="r" b="b" t="t" l="l"/>
            <a:pathLst>
              <a:path h="1847655" w="782734">
                <a:moveTo>
                  <a:pt x="0" y="0"/>
                </a:moveTo>
                <a:lnTo>
                  <a:pt x="782734" y="0"/>
                </a:lnTo>
                <a:lnTo>
                  <a:pt x="782734" y="1847655"/>
                </a:lnTo>
                <a:lnTo>
                  <a:pt x="0" y="1847655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21" id="21"/>
          <p:cNvPicPr>
            <a:picLocks noChangeAspect="true"/>
          </p:cNvPicPr>
          <p:nvPr/>
        </p:nvPicPr>
        <p:blipFill>
          <a:blip r:embed="rId40"/>
          <a:srcRect l="0" t="0" r="0" b="0"/>
          <a:stretch>
            <a:fillRect/>
          </a:stretch>
        </p:blipFill>
        <p:spPr>
          <a:xfrm flipH="false" flipV="false" rot="0">
            <a:off x="5004175" y="1251341"/>
            <a:ext cx="2287659" cy="2161838"/>
          </a:xfrm>
          <a:prstGeom prst="rect">
            <a:avLst/>
          </a:prstGeom>
        </p:spPr>
      </p:pic>
      <p:sp>
        <p:nvSpPr>
          <p:cNvPr name="Freeform 22" id="22"/>
          <p:cNvSpPr/>
          <p:nvPr/>
        </p:nvSpPr>
        <p:spPr>
          <a:xfrm flipH="true" flipV="false" rot="0">
            <a:off x="3703618" y="3561571"/>
            <a:ext cx="1311036" cy="1807193"/>
          </a:xfrm>
          <a:custGeom>
            <a:avLst/>
            <a:gdLst/>
            <a:ahLst/>
            <a:cxnLst/>
            <a:rect r="r" b="b" t="t" l="l"/>
            <a:pathLst>
              <a:path h="1807193" w="1311036">
                <a:moveTo>
                  <a:pt x="1311036" y="0"/>
                </a:moveTo>
                <a:lnTo>
                  <a:pt x="0" y="0"/>
                </a:lnTo>
                <a:lnTo>
                  <a:pt x="0" y="1807193"/>
                </a:lnTo>
                <a:lnTo>
                  <a:pt x="1311036" y="1807193"/>
                </a:lnTo>
                <a:lnTo>
                  <a:pt x="1311036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0">
            <a:off x="12996757" y="3514225"/>
            <a:ext cx="1482869" cy="1379068"/>
          </a:xfrm>
          <a:custGeom>
            <a:avLst/>
            <a:gdLst/>
            <a:ahLst/>
            <a:cxnLst/>
            <a:rect r="r" b="b" t="t" l="l"/>
            <a:pathLst>
              <a:path h="1379068" w="1482869">
                <a:moveTo>
                  <a:pt x="0" y="0"/>
                </a:moveTo>
                <a:lnTo>
                  <a:pt x="1482868" y="0"/>
                </a:lnTo>
                <a:lnTo>
                  <a:pt x="1482868" y="1379068"/>
                </a:lnTo>
                <a:lnTo>
                  <a:pt x="0" y="1379068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4" id="24"/>
          <p:cNvGrpSpPr/>
          <p:nvPr/>
        </p:nvGrpSpPr>
        <p:grpSpPr>
          <a:xfrm rot="0">
            <a:off x="2826412" y="6783996"/>
            <a:ext cx="12635177" cy="2737641"/>
            <a:chOff x="0" y="0"/>
            <a:chExt cx="3327783" cy="721025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3327783" cy="721025"/>
            </a:xfrm>
            <a:custGeom>
              <a:avLst/>
              <a:gdLst/>
              <a:ahLst/>
              <a:cxnLst/>
              <a:rect r="r" b="b" t="t" l="l"/>
              <a:pathLst>
                <a:path h="721025" w="3327783">
                  <a:moveTo>
                    <a:pt x="31249" y="0"/>
                  </a:moveTo>
                  <a:lnTo>
                    <a:pt x="3296534" y="0"/>
                  </a:lnTo>
                  <a:cubicBezTo>
                    <a:pt x="3313793" y="0"/>
                    <a:pt x="3327783" y="13991"/>
                    <a:pt x="3327783" y="31249"/>
                  </a:cubicBezTo>
                  <a:lnTo>
                    <a:pt x="3327783" y="689776"/>
                  </a:lnTo>
                  <a:cubicBezTo>
                    <a:pt x="3327783" y="707034"/>
                    <a:pt x="3313793" y="721025"/>
                    <a:pt x="3296534" y="721025"/>
                  </a:cubicBezTo>
                  <a:lnTo>
                    <a:pt x="31249" y="721025"/>
                  </a:lnTo>
                  <a:cubicBezTo>
                    <a:pt x="13991" y="721025"/>
                    <a:pt x="0" y="707034"/>
                    <a:pt x="0" y="689776"/>
                  </a:cubicBezTo>
                  <a:lnTo>
                    <a:pt x="0" y="31249"/>
                  </a:lnTo>
                  <a:cubicBezTo>
                    <a:pt x="0" y="13991"/>
                    <a:pt x="13991" y="0"/>
                    <a:pt x="31249" y="0"/>
                  </a:cubicBezTo>
                  <a:close/>
                </a:path>
              </a:pathLst>
            </a:custGeom>
            <a:solidFill>
              <a:srgbClr val="BDE689">
                <a:alpha val="49804"/>
              </a:srgbClr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3327783" cy="7591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7" id="27"/>
          <p:cNvSpPr txBox="true"/>
          <p:nvPr/>
        </p:nvSpPr>
        <p:spPr>
          <a:xfrm rot="0">
            <a:off x="2458102" y="6825906"/>
            <a:ext cx="13371795" cy="12090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87"/>
              </a:lnSpc>
            </a:pPr>
            <a:r>
              <a:rPr lang="en-US" sz="6848">
                <a:solidFill>
                  <a:srgbClr val="000000"/>
                </a:solidFill>
                <a:latin typeface="More Sugar Thin"/>
                <a:ea typeface="More Sugar Thin"/>
                <a:cs typeface="More Sugar Thin"/>
                <a:sym typeface="More Sugar Thin"/>
              </a:rPr>
              <a:t>Eu văd cu ochișorul meu ceva...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3862962" y="8172171"/>
            <a:ext cx="10621071" cy="10861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09"/>
              </a:lnSpc>
            </a:pPr>
            <a:r>
              <a:rPr lang="en-US" sz="6364">
                <a:solidFill>
                  <a:srgbClr val="000000"/>
                </a:solidFill>
                <a:latin typeface="Wedges"/>
                <a:ea typeface="Wedges"/>
                <a:cs typeface="Wedges"/>
                <a:sym typeface="Wedges"/>
              </a:rPr>
              <a:t>DIN LEMN SI ASCUTIT!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FC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true" rot="0">
            <a:off x="663564" y="4092650"/>
            <a:ext cx="3092431" cy="3221282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4535706" y="4594667"/>
            <a:ext cx="2207589" cy="2592289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5125745" y="3713916"/>
            <a:ext cx="8036511" cy="25638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31"/>
              </a:lnSpc>
            </a:pPr>
            <a:r>
              <a:rPr lang="en-US" sz="14450">
                <a:solidFill>
                  <a:srgbClr val="0F0032"/>
                </a:solidFill>
                <a:latin typeface="More Sugar Thin"/>
                <a:ea typeface="More Sugar Thin"/>
                <a:cs typeface="More Sugar Thin"/>
                <a:sym typeface="More Sugar Thin"/>
              </a:rPr>
              <a:t>BRAVO!</a:t>
            </a:r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11642254" y="1713261"/>
            <a:ext cx="3043703" cy="3170524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3313559" y="2002378"/>
            <a:ext cx="2207589" cy="25922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FC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336529" y="1769445"/>
            <a:ext cx="1489286" cy="1489286"/>
          </a:xfrm>
          <a:custGeom>
            <a:avLst/>
            <a:gdLst/>
            <a:ahLst/>
            <a:cxnLst/>
            <a:rect r="r" b="b" t="t" l="l"/>
            <a:pathLst>
              <a:path h="1489286" w="1489286">
                <a:moveTo>
                  <a:pt x="0" y="0"/>
                </a:moveTo>
                <a:lnTo>
                  <a:pt x="1489286" y="0"/>
                </a:lnTo>
                <a:lnTo>
                  <a:pt x="1489286" y="1489286"/>
                </a:lnTo>
                <a:lnTo>
                  <a:pt x="0" y="14892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2097689">
            <a:off x="11839414" y="2763810"/>
            <a:ext cx="696445" cy="1595523"/>
          </a:xfrm>
          <a:custGeom>
            <a:avLst/>
            <a:gdLst/>
            <a:ahLst/>
            <a:cxnLst/>
            <a:rect r="r" b="b" t="t" l="l"/>
            <a:pathLst>
              <a:path h="1595523" w="696445">
                <a:moveTo>
                  <a:pt x="0" y="0"/>
                </a:moveTo>
                <a:lnTo>
                  <a:pt x="696446" y="0"/>
                </a:lnTo>
                <a:lnTo>
                  <a:pt x="696446" y="1595523"/>
                </a:lnTo>
                <a:lnTo>
                  <a:pt x="0" y="159552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25252" r="-55995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721016" y="4414907"/>
            <a:ext cx="1604648" cy="956771"/>
          </a:xfrm>
          <a:custGeom>
            <a:avLst/>
            <a:gdLst/>
            <a:ahLst/>
            <a:cxnLst/>
            <a:rect r="r" b="b" t="t" l="l"/>
            <a:pathLst>
              <a:path h="956771" w="1604648">
                <a:moveTo>
                  <a:pt x="0" y="0"/>
                </a:moveTo>
                <a:lnTo>
                  <a:pt x="1604648" y="0"/>
                </a:lnTo>
                <a:lnTo>
                  <a:pt x="1604648" y="956771"/>
                </a:lnTo>
                <a:lnTo>
                  <a:pt x="0" y="9567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115486">
            <a:off x="9332890" y="1970490"/>
            <a:ext cx="2348891" cy="469778"/>
          </a:xfrm>
          <a:custGeom>
            <a:avLst/>
            <a:gdLst/>
            <a:ahLst/>
            <a:cxnLst/>
            <a:rect r="r" b="b" t="t" l="l"/>
            <a:pathLst>
              <a:path h="469778" w="2348891">
                <a:moveTo>
                  <a:pt x="0" y="0"/>
                </a:moveTo>
                <a:lnTo>
                  <a:pt x="2348892" y="0"/>
                </a:lnTo>
                <a:lnTo>
                  <a:pt x="2348892" y="469778"/>
                </a:lnTo>
                <a:lnTo>
                  <a:pt x="0" y="46977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170896">
            <a:off x="6614556" y="2443908"/>
            <a:ext cx="1354556" cy="1938541"/>
          </a:xfrm>
          <a:custGeom>
            <a:avLst/>
            <a:gdLst/>
            <a:ahLst/>
            <a:cxnLst/>
            <a:rect r="r" b="b" t="t" l="l"/>
            <a:pathLst>
              <a:path h="1938541" w="1354556">
                <a:moveTo>
                  <a:pt x="0" y="0"/>
                </a:moveTo>
                <a:lnTo>
                  <a:pt x="1354556" y="0"/>
                </a:lnTo>
                <a:lnTo>
                  <a:pt x="1354556" y="1938542"/>
                </a:lnTo>
                <a:lnTo>
                  <a:pt x="0" y="193854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031908" y="1980225"/>
            <a:ext cx="1126899" cy="998714"/>
          </a:xfrm>
          <a:custGeom>
            <a:avLst/>
            <a:gdLst/>
            <a:ahLst/>
            <a:cxnLst/>
            <a:rect r="r" b="b" t="t" l="l"/>
            <a:pathLst>
              <a:path h="998714" w="1126899">
                <a:moveTo>
                  <a:pt x="0" y="0"/>
                </a:moveTo>
                <a:lnTo>
                  <a:pt x="1126899" y="0"/>
                </a:lnTo>
                <a:lnTo>
                  <a:pt x="1126899" y="998714"/>
                </a:lnTo>
                <a:lnTo>
                  <a:pt x="0" y="99871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359340" y="2230084"/>
            <a:ext cx="786511" cy="1512520"/>
          </a:xfrm>
          <a:custGeom>
            <a:avLst/>
            <a:gdLst/>
            <a:ahLst/>
            <a:cxnLst/>
            <a:rect r="r" b="b" t="t" l="l"/>
            <a:pathLst>
              <a:path h="1512520" w="786511">
                <a:moveTo>
                  <a:pt x="0" y="0"/>
                </a:moveTo>
                <a:lnTo>
                  <a:pt x="786510" y="0"/>
                </a:lnTo>
                <a:lnTo>
                  <a:pt x="786510" y="1512520"/>
                </a:lnTo>
                <a:lnTo>
                  <a:pt x="0" y="15125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true" flipV="false" rot="0">
            <a:off x="9608211" y="3315510"/>
            <a:ext cx="1494007" cy="1344606"/>
          </a:xfrm>
          <a:custGeom>
            <a:avLst/>
            <a:gdLst/>
            <a:ahLst/>
            <a:cxnLst/>
            <a:rect r="r" b="b" t="t" l="l"/>
            <a:pathLst>
              <a:path h="1344606" w="1494007">
                <a:moveTo>
                  <a:pt x="1494007" y="0"/>
                </a:moveTo>
                <a:lnTo>
                  <a:pt x="0" y="0"/>
                </a:lnTo>
                <a:lnTo>
                  <a:pt x="0" y="1344606"/>
                </a:lnTo>
                <a:lnTo>
                  <a:pt x="1494007" y="1344606"/>
                </a:lnTo>
                <a:lnTo>
                  <a:pt x="1494007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-1365522">
            <a:off x="9959622" y="4884393"/>
            <a:ext cx="1095428" cy="1356949"/>
          </a:xfrm>
          <a:custGeom>
            <a:avLst/>
            <a:gdLst/>
            <a:ahLst/>
            <a:cxnLst/>
            <a:rect r="r" b="b" t="t" l="l"/>
            <a:pathLst>
              <a:path h="1356949" w="1095428">
                <a:moveTo>
                  <a:pt x="0" y="0"/>
                </a:moveTo>
                <a:lnTo>
                  <a:pt x="1095428" y="0"/>
                </a:lnTo>
                <a:lnTo>
                  <a:pt x="1095428" y="1356950"/>
                </a:lnTo>
                <a:lnTo>
                  <a:pt x="0" y="135695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845334" y="4795901"/>
            <a:ext cx="1413966" cy="1604501"/>
          </a:xfrm>
          <a:custGeom>
            <a:avLst/>
            <a:gdLst/>
            <a:ahLst/>
            <a:cxnLst/>
            <a:rect r="r" b="b" t="t" l="l"/>
            <a:pathLst>
              <a:path h="1604501" w="1413966">
                <a:moveTo>
                  <a:pt x="0" y="0"/>
                </a:moveTo>
                <a:lnTo>
                  <a:pt x="1413966" y="0"/>
                </a:lnTo>
                <a:lnTo>
                  <a:pt x="1413966" y="1604501"/>
                </a:lnTo>
                <a:lnTo>
                  <a:pt x="0" y="1604501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2700000">
            <a:off x="5347223" y="4374794"/>
            <a:ext cx="1912765" cy="1974467"/>
          </a:xfrm>
          <a:custGeom>
            <a:avLst/>
            <a:gdLst/>
            <a:ahLst/>
            <a:cxnLst/>
            <a:rect r="r" b="b" t="t" l="l"/>
            <a:pathLst>
              <a:path h="1974467" w="1912765">
                <a:moveTo>
                  <a:pt x="0" y="0"/>
                </a:moveTo>
                <a:lnTo>
                  <a:pt x="1912765" y="0"/>
                </a:lnTo>
                <a:lnTo>
                  <a:pt x="1912765" y="1974467"/>
                </a:lnTo>
                <a:lnTo>
                  <a:pt x="0" y="1974467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-1435123">
            <a:off x="11614637" y="4489313"/>
            <a:ext cx="1186892" cy="1745430"/>
          </a:xfrm>
          <a:custGeom>
            <a:avLst/>
            <a:gdLst/>
            <a:ahLst/>
            <a:cxnLst/>
            <a:rect r="r" b="b" t="t" l="l"/>
            <a:pathLst>
              <a:path h="1745430" w="1186892">
                <a:moveTo>
                  <a:pt x="0" y="0"/>
                </a:moveTo>
                <a:lnTo>
                  <a:pt x="1186893" y="0"/>
                </a:lnTo>
                <a:lnTo>
                  <a:pt x="1186893" y="1745429"/>
                </a:lnTo>
                <a:lnTo>
                  <a:pt x="0" y="1745429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4692332" y="1837638"/>
            <a:ext cx="1433536" cy="1352899"/>
          </a:xfrm>
          <a:custGeom>
            <a:avLst/>
            <a:gdLst/>
            <a:ahLst/>
            <a:cxnLst/>
            <a:rect r="r" b="b" t="t" l="l"/>
            <a:pathLst>
              <a:path h="1352899" w="1433536">
                <a:moveTo>
                  <a:pt x="0" y="0"/>
                </a:moveTo>
                <a:lnTo>
                  <a:pt x="1433536" y="0"/>
                </a:lnTo>
                <a:lnTo>
                  <a:pt x="1433536" y="1352900"/>
                </a:lnTo>
                <a:lnTo>
                  <a:pt x="0" y="135290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1431707">
            <a:off x="14817938" y="3604794"/>
            <a:ext cx="1631401" cy="952145"/>
          </a:xfrm>
          <a:custGeom>
            <a:avLst/>
            <a:gdLst/>
            <a:ahLst/>
            <a:cxnLst/>
            <a:rect r="r" b="b" t="t" l="l"/>
            <a:pathLst>
              <a:path h="952145" w="1631401">
                <a:moveTo>
                  <a:pt x="0" y="0"/>
                </a:moveTo>
                <a:lnTo>
                  <a:pt x="1631401" y="0"/>
                </a:lnTo>
                <a:lnTo>
                  <a:pt x="1631401" y="952145"/>
                </a:lnTo>
                <a:lnTo>
                  <a:pt x="0" y="952145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6" id="16"/>
          <p:cNvGrpSpPr/>
          <p:nvPr/>
        </p:nvGrpSpPr>
        <p:grpSpPr>
          <a:xfrm rot="0">
            <a:off x="2826412" y="6783996"/>
            <a:ext cx="12635177" cy="2737641"/>
            <a:chOff x="0" y="0"/>
            <a:chExt cx="3327783" cy="721025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3327783" cy="721025"/>
            </a:xfrm>
            <a:custGeom>
              <a:avLst/>
              <a:gdLst/>
              <a:ahLst/>
              <a:cxnLst/>
              <a:rect r="r" b="b" t="t" l="l"/>
              <a:pathLst>
                <a:path h="721025" w="3327783">
                  <a:moveTo>
                    <a:pt x="31249" y="0"/>
                  </a:moveTo>
                  <a:lnTo>
                    <a:pt x="3296534" y="0"/>
                  </a:lnTo>
                  <a:cubicBezTo>
                    <a:pt x="3313793" y="0"/>
                    <a:pt x="3327783" y="13991"/>
                    <a:pt x="3327783" y="31249"/>
                  </a:cubicBezTo>
                  <a:lnTo>
                    <a:pt x="3327783" y="689776"/>
                  </a:lnTo>
                  <a:cubicBezTo>
                    <a:pt x="3327783" y="707034"/>
                    <a:pt x="3313793" y="721025"/>
                    <a:pt x="3296534" y="721025"/>
                  </a:cubicBezTo>
                  <a:lnTo>
                    <a:pt x="31249" y="721025"/>
                  </a:lnTo>
                  <a:cubicBezTo>
                    <a:pt x="13991" y="721025"/>
                    <a:pt x="0" y="707034"/>
                    <a:pt x="0" y="689776"/>
                  </a:cubicBezTo>
                  <a:lnTo>
                    <a:pt x="0" y="31249"/>
                  </a:lnTo>
                  <a:cubicBezTo>
                    <a:pt x="0" y="13991"/>
                    <a:pt x="13991" y="0"/>
                    <a:pt x="31249" y="0"/>
                  </a:cubicBezTo>
                  <a:close/>
                </a:path>
              </a:pathLst>
            </a:custGeom>
            <a:solidFill>
              <a:srgbClr val="BDE689">
                <a:alpha val="49804"/>
              </a:srgbClr>
            </a:solidFill>
          </p:spPr>
        </p:sp>
        <p:sp>
          <p:nvSpPr>
            <p:cNvPr name="TextBox 18" id="18"/>
            <p:cNvSpPr txBox="true"/>
            <p:nvPr/>
          </p:nvSpPr>
          <p:spPr>
            <a:xfrm>
              <a:off x="0" y="-38100"/>
              <a:ext cx="3327783" cy="7591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9" id="19"/>
          <p:cNvSpPr/>
          <p:nvPr/>
        </p:nvSpPr>
        <p:spPr>
          <a:xfrm flipH="true" flipV="false" rot="0">
            <a:off x="8772644" y="5498316"/>
            <a:ext cx="967154" cy="905498"/>
          </a:xfrm>
          <a:custGeom>
            <a:avLst/>
            <a:gdLst/>
            <a:ahLst/>
            <a:cxnLst/>
            <a:rect r="r" b="b" t="t" l="l"/>
            <a:pathLst>
              <a:path h="905498" w="967154">
                <a:moveTo>
                  <a:pt x="967153" y="0"/>
                </a:moveTo>
                <a:lnTo>
                  <a:pt x="0" y="0"/>
                </a:lnTo>
                <a:lnTo>
                  <a:pt x="0" y="905498"/>
                </a:lnTo>
                <a:lnTo>
                  <a:pt x="967153" y="905498"/>
                </a:lnTo>
                <a:lnTo>
                  <a:pt x="967153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479625" y="4660116"/>
            <a:ext cx="782734" cy="1847655"/>
          </a:xfrm>
          <a:custGeom>
            <a:avLst/>
            <a:gdLst/>
            <a:ahLst/>
            <a:cxnLst/>
            <a:rect r="r" b="b" t="t" l="l"/>
            <a:pathLst>
              <a:path h="1847655" w="782734">
                <a:moveTo>
                  <a:pt x="0" y="0"/>
                </a:moveTo>
                <a:lnTo>
                  <a:pt x="782734" y="0"/>
                </a:lnTo>
                <a:lnTo>
                  <a:pt x="782734" y="1847655"/>
                </a:lnTo>
                <a:lnTo>
                  <a:pt x="0" y="1847655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1473827" y="3941501"/>
            <a:ext cx="1864759" cy="2401915"/>
          </a:xfrm>
          <a:custGeom>
            <a:avLst/>
            <a:gdLst/>
            <a:ahLst/>
            <a:cxnLst/>
            <a:rect r="r" b="b" t="t" l="l"/>
            <a:pathLst>
              <a:path h="2401915" w="1864759">
                <a:moveTo>
                  <a:pt x="0" y="0"/>
                </a:moveTo>
                <a:lnTo>
                  <a:pt x="1864759" y="0"/>
                </a:lnTo>
                <a:lnTo>
                  <a:pt x="1864759" y="2401915"/>
                </a:lnTo>
                <a:lnTo>
                  <a:pt x="0" y="2401915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486963">
            <a:off x="2108874" y="1817280"/>
            <a:ext cx="1797043" cy="718817"/>
          </a:xfrm>
          <a:custGeom>
            <a:avLst/>
            <a:gdLst/>
            <a:ahLst/>
            <a:cxnLst/>
            <a:rect r="r" b="b" t="t" l="l"/>
            <a:pathLst>
              <a:path h="718817" w="1797043">
                <a:moveTo>
                  <a:pt x="0" y="0"/>
                </a:moveTo>
                <a:lnTo>
                  <a:pt x="1797043" y="0"/>
                </a:lnTo>
                <a:lnTo>
                  <a:pt x="1797043" y="718817"/>
                </a:lnTo>
                <a:lnTo>
                  <a:pt x="0" y="718817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0">
            <a:off x="1553407" y="2641147"/>
            <a:ext cx="1001822" cy="920424"/>
          </a:xfrm>
          <a:custGeom>
            <a:avLst/>
            <a:gdLst/>
            <a:ahLst/>
            <a:cxnLst/>
            <a:rect r="r" b="b" t="t" l="l"/>
            <a:pathLst>
              <a:path h="920424" w="1001822">
                <a:moveTo>
                  <a:pt x="0" y="0"/>
                </a:moveTo>
                <a:lnTo>
                  <a:pt x="1001822" y="0"/>
                </a:lnTo>
                <a:lnTo>
                  <a:pt x="1001822" y="920424"/>
                </a:lnTo>
                <a:lnTo>
                  <a:pt x="0" y="920424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true" flipV="false" rot="0">
            <a:off x="3703618" y="3561571"/>
            <a:ext cx="1311036" cy="1807193"/>
          </a:xfrm>
          <a:custGeom>
            <a:avLst/>
            <a:gdLst/>
            <a:ahLst/>
            <a:cxnLst/>
            <a:rect r="r" b="b" t="t" l="l"/>
            <a:pathLst>
              <a:path h="1807193" w="1311036">
                <a:moveTo>
                  <a:pt x="1311036" y="0"/>
                </a:moveTo>
                <a:lnTo>
                  <a:pt x="0" y="0"/>
                </a:lnTo>
                <a:lnTo>
                  <a:pt x="0" y="1807193"/>
                </a:lnTo>
                <a:lnTo>
                  <a:pt x="1311036" y="1807193"/>
                </a:lnTo>
                <a:lnTo>
                  <a:pt x="1311036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458102" y="6825906"/>
            <a:ext cx="13371795" cy="12090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87"/>
              </a:lnSpc>
            </a:pPr>
            <a:r>
              <a:rPr lang="en-US" sz="6848">
                <a:solidFill>
                  <a:srgbClr val="000000"/>
                </a:solidFill>
                <a:latin typeface="More Sugar Thin"/>
                <a:ea typeface="More Sugar Thin"/>
                <a:cs typeface="More Sugar Thin"/>
                <a:sym typeface="More Sugar Thin"/>
              </a:rPr>
              <a:t>Eu văd cu ochișorul meu ceva...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3862962" y="8172171"/>
            <a:ext cx="10621071" cy="10861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09"/>
              </a:lnSpc>
            </a:pPr>
            <a:r>
              <a:rPr lang="en-US" sz="6364">
                <a:solidFill>
                  <a:srgbClr val="000000"/>
                </a:solidFill>
                <a:latin typeface="Wedges"/>
                <a:ea typeface="Wedges"/>
                <a:cs typeface="Wedges"/>
                <a:sym typeface="Wedges"/>
              </a:rPr>
              <a:t>MARE SI ROTUND!</a:t>
            </a:r>
          </a:p>
        </p:txBody>
      </p:sp>
      <p:sp>
        <p:nvSpPr>
          <p:cNvPr name="Freeform 27" id="27"/>
          <p:cNvSpPr/>
          <p:nvPr/>
        </p:nvSpPr>
        <p:spPr>
          <a:xfrm flipH="false" flipV="false" rot="0">
            <a:off x="12996757" y="3514225"/>
            <a:ext cx="1482869" cy="1379068"/>
          </a:xfrm>
          <a:custGeom>
            <a:avLst/>
            <a:gdLst/>
            <a:ahLst/>
            <a:cxnLst/>
            <a:rect r="r" b="b" t="t" l="l"/>
            <a:pathLst>
              <a:path h="1379068" w="1482869">
                <a:moveTo>
                  <a:pt x="0" y="0"/>
                </a:moveTo>
                <a:lnTo>
                  <a:pt x="1482868" y="0"/>
                </a:lnTo>
                <a:lnTo>
                  <a:pt x="1482868" y="1379068"/>
                </a:lnTo>
                <a:lnTo>
                  <a:pt x="0" y="1379068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FC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826412" y="6783996"/>
            <a:ext cx="12635177" cy="2737641"/>
            <a:chOff x="0" y="0"/>
            <a:chExt cx="3327783" cy="72102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327783" cy="721025"/>
            </a:xfrm>
            <a:custGeom>
              <a:avLst/>
              <a:gdLst/>
              <a:ahLst/>
              <a:cxnLst/>
              <a:rect r="r" b="b" t="t" l="l"/>
              <a:pathLst>
                <a:path h="721025" w="3327783">
                  <a:moveTo>
                    <a:pt x="31249" y="0"/>
                  </a:moveTo>
                  <a:lnTo>
                    <a:pt x="3296534" y="0"/>
                  </a:lnTo>
                  <a:cubicBezTo>
                    <a:pt x="3313793" y="0"/>
                    <a:pt x="3327783" y="13991"/>
                    <a:pt x="3327783" y="31249"/>
                  </a:cubicBezTo>
                  <a:lnTo>
                    <a:pt x="3327783" y="689776"/>
                  </a:lnTo>
                  <a:cubicBezTo>
                    <a:pt x="3327783" y="707034"/>
                    <a:pt x="3313793" y="721025"/>
                    <a:pt x="3296534" y="721025"/>
                  </a:cubicBezTo>
                  <a:lnTo>
                    <a:pt x="31249" y="721025"/>
                  </a:lnTo>
                  <a:cubicBezTo>
                    <a:pt x="13991" y="721025"/>
                    <a:pt x="0" y="707034"/>
                    <a:pt x="0" y="689776"/>
                  </a:cubicBezTo>
                  <a:lnTo>
                    <a:pt x="0" y="31249"/>
                  </a:lnTo>
                  <a:cubicBezTo>
                    <a:pt x="0" y="13991"/>
                    <a:pt x="13991" y="0"/>
                    <a:pt x="31249" y="0"/>
                  </a:cubicBezTo>
                  <a:close/>
                </a:path>
              </a:pathLst>
            </a:custGeom>
            <a:solidFill>
              <a:srgbClr val="BDE689">
                <a:alpha val="49804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327783" cy="7591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385355" y="3101359"/>
            <a:ext cx="3962881" cy="3744922"/>
          </a:xfrm>
          <a:prstGeom prst="rect">
            <a:avLst/>
          </a:prstGeom>
        </p:spPr>
      </p:pic>
      <p:sp>
        <p:nvSpPr>
          <p:cNvPr name="Freeform 6" id="6"/>
          <p:cNvSpPr/>
          <p:nvPr/>
        </p:nvSpPr>
        <p:spPr>
          <a:xfrm flipH="false" flipV="false" rot="0">
            <a:off x="5336529" y="1769445"/>
            <a:ext cx="1489286" cy="1489286"/>
          </a:xfrm>
          <a:custGeom>
            <a:avLst/>
            <a:gdLst/>
            <a:ahLst/>
            <a:cxnLst/>
            <a:rect r="r" b="b" t="t" l="l"/>
            <a:pathLst>
              <a:path h="1489286" w="1489286">
                <a:moveTo>
                  <a:pt x="0" y="0"/>
                </a:moveTo>
                <a:lnTo>
                  <a:pt x="1489286" y="0"/>
                </a:lnTo>
                <a:lnTo>
                  <a:pt x="1489286" y="1489286"/>
                </a:lnTo>
                <a:lnTo>
                  <a:pt x="0" y="14892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-2097689">
            <a:off x="11839414" y="2763810"/>
            <a:ext cx="696445" cy="1595523"/>
          </a:xfrm>
          <a:custGeom>
            <a:avLst/>
            <a:gdLst/>
            <a:ahLst/>
            <a:cxnLst/>
            <a:rect r="r" b="b" t="t" l="l"/>
            <a:pathLst>
              <a:path h="1595523" w="696445">
                <a:moveTo>
                  <a:pt x="0" y="0"/>
                </a:moveTo>
                <a:lnTo>
                  <a:pt x="696446" y="0"/>
                </a:lnTo>
                <a:lnTo>
                  <a:pt x="696446" y="1595523"/>
                </a:lnTo>
                <a:lnTo>
                  <a:pt x="0" y="159552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-25252" r="-55995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7721016" y="4414907"/>
            <a:ext cx="1604648" cy="956771"/>
          </a:xfrm>
          <a:custGeom>
            <a:avLst/>
            <a:gdLst/>
            <a:ahLst/>
            <a:cxnLst/>
            <a:rect r="r" b="b" t="t" l="l"/>
            <a:pathLst>
              <a:path h="956771" w="1604648">
                <a:moveTo>
                  <a:pt x="0" y="0"/>
                </a:moveTo>
                <a:lnTo>
                  <a:pt x="1604648" y="0"/>
                </a:lnTo>
                <a:lnTo>
                  <a:pt x="1604648" y="956771"/>
                </a:lnTo>
                <a:lnTo>
                  <a:pt x="0" y="95677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115486">
            <a:off x="9332890" y="1970490"/>
            <a:ext cx="2348891" cy="469778"/>
          </a:xfrm>
          <a:custGeom>
            <a:avLst/>
            <a:gdLst/>
            <a:ahLst/>
            <a:cxnLst/>
            <a:rect r="r" b="b" t="t" l="l"/>
            <a:pathLst>
              <a:path h="469778" w="2348891">
                <a:moveTo>
                  <a:pt x="0" y="0"/>
                </a:moveTo>
                <a:lnTo>
                  <a:pt x="2348892" y="0"/>
                </a:lnTo>
                <a:lnTo>
                  <a:pt x="2348892" y="469778"/>
                </a:lnTo>
                <a:lnTo>
                  <a:pt x="0" y="46977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170896">
            <a:off x="6614556" y="2443908"/>
            <a:ext cx="1354556" cy="1938541"/>
          </a:xfrm>
          <a:custGeom>
            <a:avLst/>
            <a:gdLst/>
            <a:ahLst/>
            <a:cxnLst/>
            <a:rect r="r" b="b" t="t" l="l"/>
            <a:pathLst>
              <a:path h="1938541" w="1354556">
                <a:moveTo>
                  <a:pt x="0" y="0"/>
                </a:moveTo>
                <a:lnTo>
                  <a:pt x="1354556" y="0"/>
                </a:lnTo>
                <a:lnTo>
                  <a:pt x="1354556" y="1938542"/>
                </a:lnTo>
                <a:lnTo>
                  <a:pt x="0" y="193854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2031908" y="1980225"/>
            <a:ext cx="1126899" cy="998714"/>
          </a:xfrm>
          <a:custGeom>
            <a:avLst/>
            <a:gdLst/>
            <a:ahLst/>
            <a:cxnLst/>
            <a:rect r="r" b="b" t="t" l="l"/>
            <a:pathLst>
              <a:path h="998714" w="1126899">
                <a:moveTo>
                  <a:pt x="0" y="0"/>
                </a:moveTo>
                <a:lnTo>
                  <a:pt x="1126899" y="0"/>
                </a:lnTo>
                <a:lnTo>
                  <a:pt x="1126899" y="998714"/>
                </a:lnTo>
                <a:lnTo>
                  <a:pt x="0" y="99871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8359340" y="2230084"/>
            <a:ext cx="786511" cy="1512520"/>
          </a:xfrm>
          <a:custGeom>
            <a:avLst/>
            <a:gdLst/>
            <a:ahLst/>
            <a:cxnLst/>
            <a:rect r="r" b="b" t="t" l="l"/>
            <a:pathLst>
              <a:path h="1512520" w="786511">
                <a:moveTo>
                  <a:pt x="0" y="0"/>
                </a:moveTo>
                <a:lnTo>
                  <a:pt x="786510" y="0"/>
                </a:lnTo>
                <a:lnTo>
                  <a:pt x="786510" y="1512520"/>
                </a:lnTo>
                <a:lnTo>
                  <a:pt x="0" y="151252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true" flipV="false" rot="0">
            <a:off x="9608211" y="3315510"/>
            <a:ext cx="1494007" cy="1344606"/>
          </a:xfrm>
          <a:custGeom>
            <a:avLst/>
            <a:gdLst/>
            <a:ahLst/>
            <a:cxnLst/>
            <a:rect r="r" b="b" t="t" l="l"/>
            <a:pathLst>
              <a:path h="1344606" w="1494007">
                <a:moveTo>
                  <a:pt x="1494007" y="0"/>
                </a:moveTo>
                <a:lnTo>
                  <a:pt x="0" y="0"/>
                </a:lnTo>
                <a:lnTo>
                  <a:pt x="0" y="1344606"/>
                </a:lnTo>
                <a:lnTo>
                  <a:pt x="1494007" y="1344606"/>
                </a:lnTo>
                <a:lnTo>
                  <a:pt x="1494007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-1365522">
            <a:off x="9959622" y="4884393"/>
            <a:ext cx="1095428" cy="1356949"/>
          </a:xfrm>
          <a:custGeom>
            <a:avLst/>
            <a:gdLst/>
            <a:ahLst/>
            <a:cxnLst/>
            <a:rect r="r" b="b" t="t" l="l"/>
            <a:pathLst>
              <a:path h="1356949" w="1095428">
                <a:moveTo>
                  <a:pt x="0" y="0"/>
                </a:moveTo>
                <a:lnTo>
                  <a:pt x="1095428" y="0"/>
                </a:lnTo>
                <a:lnTo>
                  <a:pt x="1095428" y="1356950"/>
                </a:lnTo>
                <a:lnTo>
                  <a:pt x="0" y="135695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5845334" y="4795901"/>
            <a:ext cx="1413966" cy="1604501"/>
          </a:xfrm>
          <a:custGeom>
            <a:avLst/>
            <a:gdLst/>
            <a:ahLst/>
            <a:cxnLst/>
            <a:rect r="r" b="b" t="t" l="l"/>
            <a:pathLst>
              <a:path h="1604501" w="1413966">
                <a:moveTo>
                  <a:pt x="0" y="0"/>
                </a:moveTo>
                <a:lnTo>
                  <a:pt x="1413966" y="0"/>
                </a:lnTo>
                <a:lnTo>
                  <a:pt x="1413966" y="1604501"/>
                </a:lnTo>
                <a:lnTo>
                  <a:pt x="0" y="1604501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-2700000">
            <a:off x="5347223" y="4374794"/>
            <a:ext cx="1912765" cy="1974467"/>
          </a:xfrm>
          <a:custGeom>
            <a:avLst/>
            <a:gdLst/>
            <a:ahLst/>
            <a:cxnLst/>
            <a:rect r="r" b="b" t="t" l="l"/>
            <a:pathLst>
              <a:path h="1974467" w="1912765">
                <a:moveTo>
                  <a:pt x="0" y="0"/>
                </a:moveTo>
                <a:lnTo>
                  <a:pt x="1912765" y="0"/>
                </a:lnTo>
                <a:lnTo>
                  <a:pt x="1912765" y="1974467"/>
                </a:lnTo>
                <a:lnTo>
                  <a:pt x="0" y="1974467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-1435123">
            <a:off x="11614637" y="4489313"/>
            <a:ext cx="1186892" cy="1745430"/>
          </a:xfrm>
          <a:custGeom>
            <a:avLst/>
            <a:gdLst/>
            <a:ahLst/>
            <a:cxnLst/>
            <a:rect r="r" b="b" t="t" l="l"/>
            <a:pathLst>
              <a:path h="1745430" w="1186892">
                <a:moveTo>
                  <a:pt x="0" y="0"/>
                </a:moveTo>
                <a:lnTo>
                  <a:pt x="1186893" y="0"/>
                </a:lnTo>
                <a:lnTo>
                  <a:pt x="1186893" y="1745429"/>
                </a:lnTo>
                <a:lnTo>
                  <a:pt x="0" y="1745429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4692332" y="1837638"/>
            <a:ext cx="1433536" cy="1352899"/>
          </a:xfrm>
          <a:custGeom>
            <a:avLst/>
            <a:gdLst/>
            <a:ahLst/>
            <a:cxnLst/>
            <a:rect r="r" b="b" t="t" l="l"/>
            <a:pathLst>
              <a:path h="1352899" w="1433536">
                <a:moveTo>
                  <a:pt x="0" y="0"/>
                </a:moveTo>
                <a:lnTo>
                  <a:pt x="1433536" y="0"/>
                </a:lnTo>
                <a:lnTo>
                  <a:pt x="1433536" y="1352900"/>
                </a:lnTo>
                <a:lnTo>
                  <a:pt x="0" y="135290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1431707">
            <a:off x="14817938" y="3604794"/>
            <a:ext cx="1631401" cy="952145"/>
          </a:xfrm>
          <a:custGeom>
            <a:avLst/>
            <a:gdLst/>
            <a:ahLst/>
            <a:cxnLst/>
            <a:rect r="r" b="b" t="t" l="l"/>
            <a:pathLst>
              <a:path h="952145" w="1631401">
                <a:moveTo>
                  <a:pt x="0" y="0"/>
                </a:moveTo>
                <a:lnTo>
                  <a:pt x="1631401" y="0"/>
                </a:lnTo>
                <a:lnTo>
                  <a:pt x="1631401" y="952145"/>
                </a:lnTo>
                <a:lnTo>
                  <a:pt x="0" y="952145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true" flipV="false" rot="0">
            <a:off x="8772644" y="5498316"/>
            <a:ext cx="967154" cy="905498"/>
          </a:xfrm>
          <a:custGeom>
            <a:avLst/>
            <a:gdLst/>
            <a:ahLst/>
            <a:cxnLst/>
            <a:rect r="r" b="b" t="t" l="l"/>
            <a:pathLst>
              <a:path h="905498" w="967154">
                <a:moveTo>
                  <a:pt x="967153" y="0"/>
                </a:moveTo>
                <a:lnTo>
                  <a:pt x="0" y="0"/>
                </a:lnTo>
                <a:lnTo>
                  <a:pt x="0" y="905498"/>
                </a:lnTo>
                <a:lnTo>
                  <a:pt x="967153" y="905498"/>
                </a:lnTo>
                <a:lnTo>
                  <a:pt x="967153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14479625" y="4660116"/>
            <a:ext cx="782734" cy="1847655"/>
          </a:xfrm>
          <a:custGeom>
            <a:avLst/>
            <a:gdLst/>
            <a:ahLst/>
            <a:cxnLst/>
            <a:rect r="r" b="b" t="t" l="l"/>
            <a:pathLst>
              <a:path h="1847655" w="782734">
                <a:moveTo>
                  <a:pt x="0" y="0"/>
                </a:moveTo>
                <a:lnTo>
                  <a:pt x="782734" y="0"/>
                </a:lnTo>
                <a:lnTo>
                  <a:pt x="782734" y="1847655"/>
                </a:lnTo>
                <a:lnTo>
                  <a:pt x="0" y="1847655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1473827" y="3941501"/>
            <a:ext cx="1864759" cy="2401915"/>
          </a:xfrm>
          <a:custGeom>
            <a:avLst/>
            <a:gdLst/>
            <a:ahLst/>
            <a:cxnLst/>
            <a:rect r="r" b="b" t="t" l="l"/>
            <a:pathLst>
              <a:path h="2401915" w="1864759">
                <a:moveTo>
                  <a:pt x="0" y="0"/>
                </a:moveTo>
                <a:lnTo>
                  <a:pt x="1864759" y="0"/>
                </a:lnTo>
                <a:lnTo>
                  <a:pt x="1864759" y="2401915"/>
                </a:lnTo>
                <a:lnTo>
                  <a:pt x="0" y="2401915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486963">
            <a:off x="2108874" y="1817280"/>
            <a:ext cx="1797043" cy="718817"/>
          </a:xfrm>
          <a:custGeom>
            <a:avLst/>
            <a:gdLst/>
            <a:ahLst/>
            <a:cxnLst/>
            <a:rect r="r" b="b" t="t" l="l"/>
            <a:pathLst>
              <a:path h="718817" w="1797043">
                <a:moveTo>
                  <a:pt x="0" y="0"/>
                </a:moveTo>
                <a:lnTo>
                  <a:pt x="1797043" y="0"/>
                </a:lnTo>
                <a:lnTo>
                  <a:pt x="1797043" y="718817"/>
                </a:lnTo>
                <a:lnTo>
                  <a:pt x="0" y="718817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0">
            <a:off x="1553407" y="2641147"/>
            <a:ext cx="1001822" cy="920424"/>
          </a:xfrm>
          <a:custGeom>
            <a:avLst/>
            <a:gdLst/>
            <a:ahLst/>
            <a:cxnLst/>
            <a:rect r="r" b="b" t="t" l="l"/>
            <a:pathLst>
              <a:path h="920424" w="1001822">
                <a:moveTo>
                  <a:pt x="0" y="0"/>
                </a:moveTo>
                <a:lnTo>
                  <a:pt x="1001822" y="0"/>
                </a:lnTo>
                <a:lnTo>
                  <a:pt x="1001822" y="920424"/>
                </a:lnTo>
                <a:lnTo>
                  <a:pt x="0" y="920424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458102" y="6825906"/>
            <a:ext cx="13371795" cy="12090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87"/>
              </a:lnSpc>
            </a:pPr>
            <a:r>
              <a:rPr lang="en-US" sz="6848">
                <a:solidFill>
                  <a:srgbClr val="000000"/>
                </a:solidFill>
                <a:latin typeface="More Sugar Thin"/>
                <a:ea typeface="More Sugar Thin"/>
                <a:cs typeface="More Sugar Thin"/>
                <a:sym typeface="More Sugar Thin"/>
              </a:rPr>
              <a:t>Eu văd cu ochișorul meu ceva...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3862962" y="8172171"/>
            <a:ext cx="10621071" cy="10861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09"/>
              </a:lnSpc>
            </a:pPr>
            <a:r>
              <a:rPr lang="en-US" sz="6364">
                <a:solidFill>
                  <a:srgbClr val="000000"/>
                </a:solidFill>
                <a:latin typeface="Wedges"/>
                <a:ea typeface="Wedges"/>
                <a:cs typeface="Wedges"/>
                <a:sym typeface="Wedges"/>
              </a:rPr>
              <a:t>MARE SI ROTUND!</a:t>
            </a:r>
          </a:p>
        </p:txBody>
      </p:sp>
      <p:sp>
        <p:nvSpPr>
          <p:cNvPr name="Freeform 27" id="27"/>
          <p:cNvSpPr/>
          <p:nvPr/>
        </p:nvSpPr>
        <p:spPr>
          <a:xfrm flipH="true" flipV="false" rot="0">
            <a:off x="3703618" y="3561571"/>
            <a:ext cx="1311036" cy="1807193"/>
          </a:xfrm>
          <a:custGeom>
            <a:avLst/>
            <a:gdLst/>
            <a:ahLst/>
            <a:cxnLst/>
            <a:rect r="r" b="b" t="t" l="l"/>
            <a:pathLst>
              <a:path h="1807193" w="1311036">
                <a:moveTo>
                  <a:pt x="1311036" y="0"/>
                </a:moveTo>
                <a:lnTo>
                  <a:pt x="0" y="0"/>
                </a:lnTo>
                <a:lnTo>
                  <a:pt x="0" y="1807193"/>
                </a:lnTo>
                <a:lnTo>
                  <a:pt x="1311036" y="1807193"/>
                </a:lnTo>
                <a:lnTo>
                  <a:pt x="1311036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8" id="28"/>
          <p:cNvSpPr/>
          <p:nvPr/>
        </p:nvSpPr>
        <p:spPr>
          <a:xfrm flipH="false" flipV="false" rot="0">
            <a:off x="12996757" y="3514225"/>
            <a:ext cx="1482869" cy="1379068"/>
          </a:xfrm>
          <a:custGeom>
            <a:avLst/>
            <a:gdLst/>
            <a:ahLst/>
            <a:cxnLst/>
            <a:rect r="r" b="b" t="t" l="l"/>
            <a:pathLst>
              <a:path h="1379068" w="1482869">
                <a:moveTo>
                  <a:pt x="0" y="0"/>
                </a:moveTo>
                <a:lnTo>
                  <a:pt x="1482868" y="0"/>
                </a:lnTo>
                <a:lnTo>
                  <a:pt x="1482868" y="1379068"/>
                </a:lnTo>
                <a:lnTo>
                  <a:pt x="0" y="1379068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FC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336529" y="1769445"/>
            <a:ext cx="1489286" cy="1489286"/>
          </a:xfrm>
          <a:custGeom>
            <a:avLst/>
            <a:gdLst/>
            <a:ahLst/>
            <a:cxnLst/>
            <a:rect r="r" b="b" t="t" l="l"/>
            <a:pathLst>
              <a:path h="1489286" w="1489286">
                <a:moveTo>
                  <a:pt x="0" y="0"/>
                </a:moveTo>
                <a:lnTo>
                  <a:pt x="1489286" y="0"/>
                </a:lnTo>
                <a:lnTo>
                  <a:pt x="1489286" y="1489286"/>
                </a:lnTo>
                <a:lnTo>
                  <a:pt x="0" y="14892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2097689">
            <a:off x="11839414" y="2763810"/>
            <a:ext cx="696445" cy="1595523"/>
          </a:xfrm>
          <a:custGeom>
            <a:avLst/>
            <a:gdLst/>
            <a:ahLst/>
            <a:cxnLst/>
            <a:rect r="r" b="b" t="t" l="l"/>
            <a:pathLst>
              <a:path h="1595523" w="696445">
                <a:moveTo>
                  <a:pt x="0" y="0"/>
                </a:moveTo>
                <a:lnTo>
                  <a:pt x="696446" y="0"/>
                </a:lnTo>
                <a:lnTo>
                  <a:pt x="696446" y="1595523"/>
                </a:lnTo>
                <a:lnTo>
                  <a:pt x="0" y="159552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25252" r="-55995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721016" y="4414907"/>
            <a:ext cx="1604648" cy="956771"/>
          </a:xfrm>
          <a:custGeom>
            <a:avLst/>
            <a:gdLst/>
            <a:ahLst/>
            <a:cxnLst/>
            <a:rect r="r" b="b" t="t" l="l"/>
            <a:pathLst>
              <a:path h="956771" w="1604648">
                <a:moveTo>
                  <a:pt x="0" y="0"/>
                </a:moveTo>
                <a:lnTo>
                  <a:pt x="1604648" y="0"/>
                </a:lnTo>
                <a:lnTo>
                  <a:pt x="1604648" y="956771"/>
                </a:lnTo>
                <a:lnTo>
                  <a:pt x="0" y="9567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115486">
            <a:off x="9332890" y="1970490"/>
            <a:ext cx="2348891" cy="469778"/>
          </a:xfrm>
          <a:custGeom>
            <a:avLst/>
            <a:gdLst/>
            <a:ahLst/>
            <a:cxnLst/>
            <a:rect r="r" b="b" t="t" l="l"/>
            <a:pathLst>
              <a:path h="469778" w="2348891">
                <a:moveTo>
                  <a:pt x="0" y="0"/>
                </a:moveTo>
                <a:lnTo>
                  <a:pt x="2348892" y="0"/>
                </a:lnTo>
                <a:lnTo>
                  <a:pt x="2348892" y="469778"/>
                </a:lnTo>
                <a:lnTo>
                  <a:pt x="0" y="46977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170896">
            <a:off x="6614556" y="2443908"/>
            <a:ext cx="1354556" cy="1938541"/>
          </a:xfrm>
          <a:custGeom>
            <a:avLst/>
            <a:gdLst/>
            <a:ahLst/>
            <a:cxnLst/>
            <a:rect r="r" b="b" t="t" l="l"/>
            <a:pathLst>
              <a:path h="1938541" w="1354556">
                <a:moveTo>
                  <a:pt x="0" y="0"/>
                </a:moveTo>
                <a:lnTo>
                  <a:pt x="1354556" y="0"/>
                </a:lnTo>
                <a:lnTo>
                  <a:pt x="1354556" y="1938542"/>
                </a:lnTo>
                <a:lnTo>
                  <a:pt x="0" y="193854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031908" y="1980225"/>
            <a:ext cx="1126899" cy="998714"/>
          </a:xfrm>
          <a:custGeom>
            <a:avLst/>
            <a:gdLst/>
            <a:ahLst/>
            <a:cxnLst/>
            <a:rect r="r" b="b" t="t" l="l"/>
            <a:pathLst>
              <a:path h="998714" w="1126899">
                <a:moveTo>
                  <a:pt x="0" y="0"/>
                </a:moveTo>
                <a:lnTo>
                  <a:pt x="1126899" y="0"/>
                </a:lnTo>
                <a:lnTo>
                  <a:pt x="1126899" y="998714"/>
                </a:lnTo>
                <a:lnTo>
                  <a:pt x="0" y="99871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359340" y="2230084"/>
            <a:ext cx="786511" cy="1512520"/>
          </a:xfrm>
          <a:custGeom>
            <a:avLst/>
            <a:gdLst/>
            <a:ahLst/>
            <a:cxnLst/>
            <a:rect r="r" b="b" t="t" l="l"/>
            <a:pathLst>
              <a:path h="1512520" w="786511">
                <a:moveTo>
                  <a:pt x="0" y="0"/>
                </a:moveTo>
                <a:lnTo>
                  <a:pt x="786510" y="0"/>
                </a:lnTo>
                <a:lnTo>
                  <a:pt x="786510" y="1512520"/>
                </a:lnTo>
                <a:lnTo>
                  <a:pt x="0" y="15125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true" flipV="false" rot="0">
            <a:off x="9608211" y="3315510"/>
            <a:ext cx="1494007" cy="1344606"/>
          </a:xfrm>
          <a:custGeom>
            <a:avLst/>
            <a:gdLst/>
            <a:ahLst/>
            <a:cxnLst/>
            <a:rect r="r" b="b" t="t" l="l"/>
            <a:pathLst>
              <a:path h="1344606" w="1494007">
                <a:moveTo>
                  <a:pt x="1494007" y="0"/>
                </a:moveTo>
                <a:lnTo>
                  <a:pt x="0" y="0"/>
                </a:lnTo>
                <a:lnTo>
                  <a:pt x="0" y="1344606"/>
                </a:lnTo>
                <a:lnTo>
                  <a:pt x="1494007" y="1344606"/>
                </a:lnTo>
                <a:lnTo>
                  <a:pt x="1494007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-1365522">
            <a:off x="9959622" y="4884393"/>
            <a:ext cx="1095428" cy="1356949"/>
          </a:xfrm>
          <a:custGeom>
            <a:avLst/>
            <a:gdLst/>
            <a:ahLst/>
            <a:cxnLst/>
            <a:rect r="r" b="b" t="t" l="l"/>
            <a:pathLst>
              <a:path h="1356949" w="1095428">
                <a:moveTo>
                  <a:pt x="0" y="0"/>
                </a:moveTo>
                <a:lnTo>
                  <a:pt x="1095428" y="0"/>
                </a:lnTo>
                <a:lnTo>
                  <a:pt x="1095428" y="1356950"/>
                </a:lnTo>
                <a:lnTo>
                  <a:pt x="0" y="135695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845334" y="4795901"/>
            <a:ext cx="1413966" cy="1604501"/>
          </a:xfrm>
          <a:custGeom>
            <a:avLst/>
            <a:gdLst/>
            <a:ahLst/>
            <a:cxnLst/>
            <a:rect r="r" b="b" t="t" l="l"/>
            <a:pathLst>
              <a:path h="1604501" w="1413966">
                <a:moveTo>
                  <a:pt x="0" y="0"/>
                </a:moveTo>
                <a:lnTo>
                  <a:pt x="1413966" y="0"/>
                </a:lnTo>
                <a:lnTo>
                  <a:pt x="1413966" y="1604501"/>
                </a:lnTo>
                <a:lnTo>
                  <a:pt x="0" y="1604501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2700000">
            <a:off x="5347223" y="4374794"/>
            <a:ext cx="1912765" cy="1974467"/>
          </a:xfrm>
          <a:custGeom>
            <a:avLst/>
            <a:gdLst/>
            <a:ahLst/>
            <a:cxnLst/>
            <a:rect r="r" b="b" t="t" l="l"/>
            <a:pathLst>
              <a:path h="1974467" w="1912765">
                <a:moveTo>
                  <a:pt x="0" y="0"/>
                </a:moveTo>
                <a:lnTo>
                  <a:pt x="1912765" y="0"/>
                </a:lnTo>
                <a:lnTo>
                  <a:pt x="1912765" y="1974467"/>
                </a:lnTo>
                <a:lnTo>
                  <a:pt x="0" y="1974467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-1435123">
            <a:off x="11614637" y="4489313"/>
            <a:ext cx="1186892" cy="1745430"/>
          </a:xfrm>
          <a:custGeom>
            <a:avLst/>
            <a:gdLst/>
            <a:ahLst/>
            <a:cxnLst/>
            <a:rect r="r" b="b" t="t" l="l"/>
            <a:pathLst>
              <a:path h="1745430" w="1186892">
                <a:moveTo>
                  <a:pt x="0" y="0"/>
                </a:moveTo>
                <a:lnTo>
                  <a:pt x="1186893" y="0"/>
                </a:lnTo>
                <a:lnTo>
                  <a:pt x="1186893" y="1745429"/>
                </a:lnTo>
                <a:lnTo>
                  <a:pt x="0" y="1745429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4692332" y="1837638"/>
            <a:ext cx="1433536" cy="1352899"/>
          </a:xfrm>
          <a:custGeom>
            <a:avLst/>
            <a:gdLst/>
            <a:ahLst/>
            <a:cxnLst/>
            <a:rect r="r" b="b" t="t" l="l"/>
            <a:pathLst>
              <a:path h="1352899" w="1433536">
                <a:moveTo>
                  <a:pt x="0" y="0"/>
                </a:moveTo>
                <a:lnTo>
                  <a:pt x="1433536" y="0"/>
                </a:lnTo>
                <a:lnTo>
                  <a:pt x="1433536" y="1352900"/>
                </a:lnTo>
                <a:lnTo>
                  <a:pt x="0" y="135290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1431707">
            <a:off x="14817938" y="3604794"/>
            <a:ext cx="1631401" cy="952145"/>
          </a:xfrm>
          <a:custGeom>
            <a:avLst/>
            <a:gdLst/>
            <a:ahLst/>
            <a:cxnLst/>
            <a:rect r="r" b="b" t="t" l="l"/>
            <a:pathLst>
              <a:path h="952145" w="1631401">
                <a:moveTo>
                  <a:pt x="0" y="0"/>
                </a:moveTo>
                <a:lnTo>
                  <a:pt x="1631401" y="0"/>
                </a:lnTo>
                <a:lnTo>
                  <a:pt x="1631401" y="952145"/>
                </a:lnTo>
                <a:lnTo>
                  <a:pt x="0" y="952145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true" flipV="false" rot="0">
            <a:off x="8772644" y="5498316"/>
            <a:ext cx="967154" cy="905498"/>
          </a:xfrm>
          <a:custGeom>
            <a:avLst/>
            <a:gdLst/>
            <a:ahLst/>
            <a:cxnLst/>
            <a:rect r="r" b="b" t="t" l="l"/>
            <a:pathLst>
              <a:path h="905498" w="967154">
                <a:moveTo>
                  <a:pt x="967153" y="0"/>
                </a:moveTo>
                <a:lnTo>
                  <a:pt x="0" y="0"/>
                </a:lnTo>
                <a:lnTo>
                  <a:pt x="0" y="905498"/>
                </a:lnTo>
                <a:lnTo>
                  <a:pt x="967153" y="905498"/>
                </a:lnTo>
                <a:lnTo>
                  <a:pt x="967153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4479625" y="4660116"/>
            <a:ext cx="782734" cy="1847655"/>
          </a:xfrm>
          <a:custGeom>
            <a:avLst/>
            <a:gdLst/>
            <a:ahLst/>
            <a:cxnLst/>
            <a:rect r="r" b="b" t="t" l="l"/>
            <a:pathLst>
              <a:path h="1847655" w="782734">
                <a:moveTo>
                  <a:pt x="0" y="0"/>
                </a:moveTo>
                <a:lnTo>
                  <a:pt x="782734" y="0"/>
                </a:lnTo>
                <a:lnTo>
                  <a:pt x="782734" y="1847655"/>
                </a:lnTo>
                <a:lnTo>
                  <a:pt x="0" y="1847655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8" id="18"/>
          <p:cNvGrpSpPr/>
          <p:nvPr/>
        </p:nvGrpSpPr>
        <p:grpSpPr>
          <a:xfrm rot="0">
            <a:off x="2826412" y="6783996"/>
            <a:ext cx="12635177" cy="2737641"/>
            <a:chOff x="0" y="0"/>
            <a:chExt cx="3327783" cy="721025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3327783" cy="721025"/>
            </a:xfrm>
            <a:custGeom>
              <a:avLst/>
              <a:gdLst/>
              <a:ahLst/>
              <a:cxnLst/>
              <a:rect r="r" b="b" t="t" l="l"/>
              <a:pathLst>
                <a:path h="721025" w="3327783">
                  <a:moveTo>
                    <a:pt x="31249" y="0"/>
                  </a:moveTo>
                  <a:lnTo>
                    <a:pt x="3296534" y="0"/>
                  </a:lnTo>
                  <a:cubicBezTo>
                    <a:pt x="3313793" y="0"/>
                    <a:pt x="3327783" y="13991"/>
                    <a:pt x="3327783" y="31249"/>
                  </a:cubicBezTo>
                  <a:lnTo>
                    <a:pt x="3327783" y="689776"/>
                  </a:lnTo>
                  <a:cubicBezTo>
                    <a:pt x="3327783" y="707034"/>
                    <a:pt x="3313793" y="721025"/>
                    <a:pt x="3296534" y="721025"/>
                  </a:cubicBezTo>
                  <a:lnTo>
                    <a:pt x="31249" y="721025"/>
                  </a:lnTo>
                  <a:cubicBezTo>
                    <a:pt x="13991" y="721025"/>
                    <a:pt x="0" y="707034"/>
                    <a:pt x="0" y="689776"/>
                  </a:cubicBezTo>
                  <a:lnTo>
                    <a:pt x="0" y="31249"/>
                  </a:lnTo>
                  <a:cubicBezTo>
                    <a:pt x="0" y="13991"/>
                    <a:pt x="13991" y="0"/>
                    <a:pt x="31249" y="0"/>
                  </a:cubicBezTo>
                  <a:close/>
                </a:path>
              </a:pathLst>
            </a:custGeom>
            <a:solidFill>
              <a:srgbClr val="BDE689">
                <a:alpha val="49804"/>
              </a:srgbClr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3327783" cy="7591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2458102" y="6825906"/>
            <a:ext cx="13371795" cy="12090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87"/>
              </a:lnSpc>
            </a:pPr>
            <a:r>
              <a:rPr lang="en-US" sz="6848">
                <a:solidFill>
                  <a:srgbClr val="000000"/>
                </a:solidFill>
                <a:latin typeface="More Sugar Thin"/>
                <a:ea typeface="More Sugar Thin"/>
                <a:cs typeface="More Sugar Thin"/>
                <a:sym typeface="More Sugar Thin"/>
              </a:rPr>
              <a:t>Eu văd cu ochișorul meu ceva...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3862962" y="8172171"/>
            <a:ext cx="10621071" cy="10861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09"/>
              </a:lnSpc>
            </a:pPr>
            <a:r>
              <a:rPr lang="en-US" sz="6364">
                <a:solidFill>
                  <a:srgbClr val="000000"/>
                </a:solidFill>
                <a:latin typeface="Wedges"/>
                <a:ea typeface="Wedges"/>
                <a:cs typeface="Wedges"/>
                <a:sym typeface="Wedges"/>
              </a:rPr>
              <a:t>LUNG SI CU NUMERE!</a:t>
            </a:r>
          </a:p>
        </p:txBody>
      </p:sp>
      <p:sp>
        <p:nvSpPr>
          <p:cNvPr name="Freeform 23" id="23"/>
          <p:cNvSpPr/>
          <p:nvPr/>
        </p:nvSpPr>
        <p:spPr>
          <a:xfrm flipH="false" flipV="false" rot="0">
            <a:off x="1473827" y="3941501"/>
            <a:ext cx="1864759" cy="2401915"/>
          </a:xfrm>
          <a:custGeom>
            <a:avLst/>
            <a:gdLst/>
            <a:ahLst/>
            <a:cxnLst/>
            <a:rect r="r" b="b" t="t" l="l"/>
            <a:pathLst>
              <a:path h="2401915" w="1864759">
                <a:moveTo>
                  <a:pt x="0" y="0"/>
                </a:moveTo>
                <a:lnTo>
                  <a:pt x="1864759" y="0"/>
                </a:lnTo>
                <a:lnTo>
                  <a:pt x="1864759" y="2401915"/>
                </a:lnTo>
                <a:lnTo>
                  <a:pt x="0" y="2401915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486963">
            <a:off x="2108874" y="1817280"/>
            <a:ext cx="1797043" cy="718817"/>
          </a:xfrm>
          <a:custGeom>
            <a:avLst/>
            <a:gdLst/>
            <a:ahLst/>
            <a:cxnLst/>
            <a:rect r="r" b="b" t="t" l="l"/>
            <a:pathLst>
              <a:path h="718817" w="1797043">
                <a:moveTo>
                  <a:pt x="0" y="0"/>
                </a:moveTo>
                <a:lnTo>
                  <a:pt x="1797043" y="0"/>
                </a:lnTo>
                <a:lnTo>
                  <a:pt x="1797043" y="718817"/>
                </a:lnTo>
                <a:lnTo>
                  <a:pt x="0" y="718817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5" id="25"/>
          <p:cNvSpPr/>
          <p:nvPr/>
        </p:nvSpPr>
        <p:spPr>
          <a:xfrm flipH="false" flipV="false" rot="0">
            <a:off x="1553407" y="2641147"/>
            <a:ext cx="1001822" cy="920424"/>
          </a:xfrm>
          <a:custGeom>
            <a:avLst/>
            <a:gdLst/>
            <a:ahLst/>
            <a:cxnLst/>
            <a:rect r="r" b="b" t="t" l="l"/>
            <a:pathLst>
              <a:path h="920424" w="1001822">
                <a:moveTo>
                  <a:pt x="0" y="0"/>
                </a:moveTo>
                <a:lnTo>
                  <a:pt x="1001822" y="0"/>
                </a:lnTo>
                <a:lnTo>
                  <a:pt x="1001822" y="920424"/>
                </a:lnTo>
                <a:lnTo>
                  <a:pt x="0" y="920424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6" id="26"/>
          <p:cNvSpPr/>
          <p:nvPr/>
        </p:nvSpPr>
        <p:spPr>
          <a:xfrm flipH="true" flipV="false" rot="0">
            <a:off x="3703618" y="3561571"/>
            <a:ext cx="1311036" cy="1807193"/>
          </a:xfrm>
          <a:custGeom>
            <a:avLst/>
            <a:gdLst/>
            <a:ahLst/>
            <a:cxnLst/>
            <a:rect r="r" b="b" t="t" l="l"/>
            <a:pathLst>
              <a:path h="1807193" w="1311036">
                <a:moveTo>
                  <a:pt x="1311036" y="0"/>
                </a:moveTo>
                <a:lnTo>
                  <a:pt x="0" y="0"/>
                </a:lnTo>
                <a:lnTo>
                  <a:pt x="0" y="1807193"/>
                </a:lnTo>
                <a:lnTo>
                  <a:pt x="1311036" y="1807193"/>
                </a:lnTo>
                <a:lnTo>
                  <a:pt x="1311036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false" rot="0">
            <a:off x="12996757" y="3514225"/>
            <a:ext cx="1482869" cy="1379068"/>
          </a:xfrm>
          <a:custGeom>
            <a:avLst/>
            <a:gdLst/>
            <a:ahLst/>
            <a:cxnLst/>
            <a:rect r="r" b="b" t="t" l="l"/>
            <a:pathLst>
              <a:path h="1379068" w="1482869">
                <a:moveTo>
                  <a:pt x="0" y="0"/>
                </a:moveTo>
                <a:lnTo>
                  <a:pt x="1482868" y="0"/>
                </a:lnTo>
                <a:lnTo>
                  <a:pt x="1482868" y="1379068"/>
                </a:lnTo>
                <a:lnTo>
                  <a:pt x="0" y="1379068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FC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2505005">
            <a:off x="9218660" y="990434"/>
            <a:ext cx="2376754" cy="2246033"/>
          </a:xfrm>
          <a:prstGeom prst="rect">
            <a:avLst/>
          </a:prstGeom>
        </p:spPr>
      </p:pic>
      <p:sp>
        <p:nvSpPr>
          <p:cNvPr name="Freeform 3" id="3"/>
          <p:cNvSpPr/>
          <p:nvPr/>
        </p:nvSpPr>
        <p:spPr>
          <a:xfrm flipH="false" flipV="false" rot="0">
            <a:off x="5336529" y="1769445"/>
            <a:ext cx="1489286" cy="1489286"/>
          </a:xfrm>
          <a:custGeom>
            <a:avLst/>
            <a:gdLst/>
            <a:ahLst/>
            <a:cxnLst/>
            <a:rect r="r" b="b" t="t" l="l"/>
            <a:pathLst>
              <a:path h="1489286" w="1489286">
                <a:moveTo>
                  <a:pt x="0" y="0"/>
                </a:moveTo>
                <a:lnTo>
                  <a:pt x="1489286" y="0"/>
                </a:lnTo>
                <a:lnTo>
                  <a:pt x="1489286" y="1489286"/>
                </a:lnTo>
                <a:lnTo>
                  <a:pt x="0" y="14892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2097689">
            <a:off x="11839414" y="2763810"/>
            <a:ext cx="696445" cy="1595523"/>
          </a:xfrm>
          <a:custGeom>
            <a:avLst/>
            <a:gdLst/>
            <a:ahLst/>
            <a:cxnLst/>
            <a:rect r="r" b="b" t="t" l="l"/>
            <a:pathLst>
              <a:path h="1595523" w="696445">
                <a:moveTo>
                  <a:pt x="0" y="0"/>
                </a:moveTo>
                <a:lnTo>
                  <a:pt x="696446" y="0"/>
                </a:lnTo>
                <a:lnTo>
                  <a:pt x="696446" y="1595523"/>
                </a:lnTo>
                <a:lnTo>
                  <a:pt x="0" y="159552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-25252" r="-55995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7721016" y="4414907"/>
            <a:ext cx="1604648" cy="956771"/>
          </a:xfrm>
          <a:custGeom>
            <a:avLst/>
            <a:gdLst/>
            <a:ahLst/>
            <a:cxnLst/>
            <a:rect r="r" b="b" t="t" l="l"/>
            <a:pathLst>
              <a:path h="956771" w="1604648">
                <a:moveTo>
                  <a:pt x="0" y="0"/>
                </a:moveTo>
                <a:lnTo>
                  <a:pt x="1604648" y="0"/>
                </a:lnTo>
                <a:lnTo>
                  <a:pt x="1604648" y="956771"/>
                </a:lnTo>
                <a:lnTo>
                  <a:pt x="0" y="95677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115486">
            <a:off x="9332890" y="1970490"/>
            <a:ext cx="2348891" cy="469778"/>
          </a:xfrm>
          <a:custGeom>
            <a:avLst/>
            <a:gdLst/>
            <a:ahLst/>
            <a:cxnLst/>
            <a:rect r="r" b="b" t="t" l="l"/>
            <a:pathLst>
              <a:path h="469778" w="2348891">
                <a:moveTo>
                  <a:pt x="0" y="0"/>
                </a:moveTo>
                <a:lnTo>
                  <a:pt x="2348892" y="0"/>
                </a:lnTo>
                <a:lnTo>
                  <a:pt x="2348892" y="469778"/>
                </a:lnTo>
                <a:lnTo>
                  <a:pt x="0" y="46977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170896">
            <a:off x="6614556" y="2443908"/>
            <a:ext cx="1354556" cy="1938541"/>
          </a:xfrm>
          <a:custGeom>
            <a:avLst/>
            <a:gdLst/>
            <a:ahLst/>
            <a:cxnLst/>
            <a:rect r="r" b="b" t="t" l="l"/>
            <a:pathLst>
              <a:path h="1938541" w="1354556">
                <a:moveTo>
                  <a:pt x="0" y="0"/>
                </a:moveTo>
                <a:lnTo>
                  <a:pt x="1354556" y="0"/>
                </a:lnTo>
                <a:lnTo>
                  <a:pt x="1354556" y="1938542"/>
                </a:lnTo>
                <a:lnTo>
                  <a:pt x="0" y="193854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2031908" y="1980225"/>
            <a:ext cx="1126899" cy="998714"/>
          </a:xfrm>
          <a:custGeom>
            <a:avLst/>
            <a:gdLst/>
            <a:ahLst/>
            <a:cxnLst/>
            <a:rect r="r" b="b" t="t" l="l"/>
            <a:pathLst>
              <a:path h="998714" w="1126899">
                <a:moveTo>
                  <a:pt x="0" y="0"/>
                </a:moveTo>
                <a:lnTo>
                  <a:pt x="1126899" y="0"/>
                </a:lnTo>
                <a:lnTo>
                  <a:pt x="1126899" y="998714"/>
                </a:lnTo>
                <a:lnTo>
                  <a:pt x="0" y="99871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8359340" y="2230084"/>
            <a:ext cx="786511" cy="1512520"/>
          </a:xfrm>
          <a:custGeom>
            <a:avLst/>
            <a:gdLst/>
            <a:ahLst/>
            <a:cxnLst/>
            <a:rect r="r" b="b" t="t" l="l"/>
            <a:pathLst>
              <a:path h="1512520" w="786511">
                <a:moveTo>
                  <a:pt x="0" y="0"/>
                </a:moveTo>
                <a:lnTo>
                  <a:pt x="786510" y="0"/>
                </a:lnTo>
                <a:lnTo>
                  <a:pt x="786510" y="1512520"/>
                </a:lnTo>
                <a:lnTo>
                  <a:pt x="0" y="151252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true" flipV="false" rot="0">
            <a:off x="9608211" y="3315510"/>
            <a:ext cx="1494007" cy="1344606"/>
          </a:xfrm>
          <a:custGeom>
            <a:avLst/>
            <a:gdLst/>
            <a:ahLst/>
            <a:cxnLst/>
            <a:rect r="r" b="b" t="t" l="l"/>
            <a:pathLst>
              <a:path h="1344606" w="1494007">
                <a:moveTo>
                  <a:pt x="1494007" y="0"/>
                </a:moveTo>
                <a:lnTo>
                  <a:pt x="0" y="0"/>
                </a:lnTo>
                <a:lnTo>
                  <a:pt x="0" y="1344606"/>
                </a:lnTo>
                <a:lnTo>
                  <a:pt x="1494007" y="1344606"/>
                </a:lnTo>
                <a:lnTo>
                  <a:pt x="1494007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-1365522">
            <a:off x="9959622" y="4884393"/>
            <a:ext cx="1095428" cy="1356949"/>
          </a:xfrm>
          <a:custGeom>
            <a:avLst/>
            <a:gdLst/>
            <a:ahLst/>
            <a:cxnLst/>
            <a:rect r="r" b="b" t="t" l="l"/>
            <a:pathLst>
              <a:path h="1356949" w="1095428">
                <a:moveTo>
                  <a:pt x="0" y="0"/>
                </a:moveTo>
                <a:lnTo>
                  <a:pt x="1095428" y="0"/>
                </a:lnTo>
                <a:lnTo>
                  <a:pt x="1095428" y="1356950"/>
                </a:lnTo>
                <a:lnTo>
                  <a:pt x="0" y="135695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5845334" y="4795901"/>
            <a:ext cx="1413966" cy="1604501"/>
          </a:xfrm>
          <a:custGeom>
            <a:avLst/>
            <a:gdLst/>
            <a:ahLst/>
            <a:cxnLst/>
            <a:rect r="r" b="b" t="t" l="l"/>
            <a:pathLst>
              <a:path h="1604501" w="1413966">
                <a:moveTo>
                  <a:pt x="0" y="0"/>
                </a:moveTo>
                <a:lnTo>
                  <a:pt x="1413966" y="0"/>
                </a:lnTo>
                <a:lnTo>
                  <a:pt x="1413966" y="1604501"/>
                </a:lnTo>
                <a:lnTo>
                  <a:pt x="0" y="1604501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-2700000">
            <a:off x="5347223" y="4374794"/>
            <a:ext cx="1912765" cy="1974467"/>
          </a:xfrm>
          <a:custGeom>
            <a:avLst/>
            <a:gdLst/>
            <a:ahLst/>
            <a:cxnLst/>
            <a:rect r="r" b="b" t="t" l="l"/>
            <a:pathLst>
              <a:path h="1974467" w="1912765">
                <a:moveTo>
                  <a:pt x="0" y="0"/>
                </a:moveTo>
                <a:lnTo>
                  <a:pt x="1912765" y="0"/>
                </a:lnTo>
                <a:lnTo>
                  <a:pt x="1912765" y="1974467"/>
                </a:lnTo>
                <a:lnTo>
                  <a:pt x="0" y="1974467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-1435123">
            <a:off x="11614637" y="4489313"/>
            <a:ext cx="1186892" cy="1745430"/>
          </a:xfrm>
          <a:custGeom>
            <a:avLst/>
            <a:gdLst/>
            <a:ahLst/>
            <a:cxnLst/>
            <a:rect r="r" b="b" t="t" l="l"/>
            <a:pathLst>
              <a:path h="1745430" w="1186892">
                <a:moveTo>
                  <a:pt x="0" y="0"/>
                </a:moveTo>
                <a:lnTo>
                  <a:pt x="1186893" y="0"/>
                </a:lnTo>
                <a:lnTo>
                  <a:pt x="1186893" y="1745429"/>
                </a:lnTo>
                <a:lnTo>
                  <a:pt x="0" y="1745429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4692332" y="1837638"/>
            <a:ext cx="1433536" cy="1352899"/>
          </a:xfrm>
          <a:custGeom>
            <a:avLst/>
            <a:gdLst/>
            <a:ahLst/>
            <a:cxnLst/>
            <a:rect r="r" b="b" t="t" l="l"/>
            <a:pathLst>
              <a:path h="1352899" w="1433536">
                <a:moveTo>
                  <a:pt x="0" y="0"/>
                </a:moveTo>
                <a:lnTo>
                  <a:pt x="1433536" y="0"/>
                </a:lnTo>
                <a:lnTo>
                  <a:pt x="1433536" y="1352900"/>
                </a:lnTo>
                <a:lnTo>
                  <a:pt x="0" y="135290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1431707">
            <a:off x="14817938" y="3604794"/>
            <a:ext cx="1631401" cy="952145"/>
          </a:xfrm>
          <a:custGeom>
            <a:avLst/>
            <a:gdLst/>
            <a:ahLst/>
            <a:cxnLst/>
            <a:rect r="r" b="b" t="t" l="l"/>
            <a:pathLst>
              <a:path h="952145" w="1631401">
                <a:moveTo>
                  <a:pt x="0" y="0"/>
                </a:moveTo>
                <a:lnTo>
                  <a:pt x="1631401" y="0"/>
                </a:lnTo>
                <a:lnTo>
                  <a:pt x="1631401" y="952145"/>
                </a:lnTo>
                <a:lnTo>
                  <a:pt x="0" y="952145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true" flipV="false" rot="0">
            <a:off x="8772644" y="5498316"/>
            <a:ext cx="967154" cy="905498"/>
          </a:xfrm>
          <a:custGeom>
            <a:avLst/>
            <a:gdLst/>
            <a:ahLst/>
            <a:cxnLst/>
            <a:rect r="r" b="b" t="t" l="l"/>
            <a:pathLst>
              <a:path h="905498" w="967154">
                <a:moveTo>
                  <a:pt x="967153" y="0"/>
                </a:moveTo>
                <a:lnTo>
                  <a:pt x="0" y="0"/>
                </a:lnTo>
                <a:lnTo>
                  <a:pt x="0" y="905498"/>
                </a:lnTo>
                <a:lnTo>
                  <a:pt x="967153" y="905498"/>
                </a:lnTo>
                <a:lnTo>
                  <a:pt x="967153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4479625" y="4660116"/>
            <a:ext cx="782734" cy="1847655"/>
          </a:xfrm>
          <a:custGeom>
            <a:avLst/>
            <a:gdLst/>
            <a:ahLst/>
            <a:cxnLst/>
            <a:rect r="r" b="b" t="t" l="l"/>
            <a:pathLst>
              <a:path h="1847655" w="782734">
                <a:moveTo>
                  <a:pt x="0" y="0"/>
                </a:moveTo>
                <a:lnTo>
                  <a:pt x="782734" y="0"/>
                </a:lnTo>
                <a:lnTo>
                  <a:pt x="782734" y="1847655"/>
                </a:lnTo>
                <a:lnTo>
                  <a:pt x="0" y="1847655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9" id="19"/>
          <p:cNvGrpSpPr/>
          <p:nvPr/>
        </p:nvGrpSpPr>
        <p:grpSpPr>
          <a:xfrm rot="0">
            <a:off x="2826412" y="6783996"/>
            <a:ext cx="12635177" cy="2737641"/>
            <a:chOff x="0" y="0"/>
            <a:chExt cx="3327783" cy="721025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3327783" cy="721025"/>
            </a:xfrm>
            <a:custGeom>
              <a:avLst/>
              <a:gdLst/>
              <a:ahLst/>
              <a:cxnLst/>
              <a:rect r="r" b="b" t="t" l="l"/>
              <a:pathLst>
                <a:path h="721025" w="3327783">
                  <a:moveTo>
                    <a:pt x="31249" y="0"/>
                  </a:moveTo>
                  <a:lnTo>
                    <a:pt x="3296534" y="0"/>
                  </a:lnTo>
                  <a:cubicBezTo>
                    <a:pt x="3313793" y="0"/>
                    <a:pt x="3327783" y="13991"/>
                    <a:pt x="3327783" y="31249"/>
                  </a:cubicBezTo>
                  <a:lnTo>
                    <a:pt x="3327783" y="689776"/>
                  </a:lnTo>
                  <a:cubicBezTo>
                    <a:pt x="3327783" y="707034"/>
                    <a:pt x="3313793" y="721025"/>
                    <a:pt x="3296534" y="721025"/>
                  </a:cubicBezTo>
                  <a:lnTo>
                    <a:pt x="31249" y="721025"/>
                  </a:lnTo>
                  <a:cubicBezTo>
                    <a:pt x="13991" y="721025"/>
                    <a:pt x="0" y="707034"/>
                    <a:pt x="0" y="689776"/>
                  </a:cubicBezTo>
                  <a:lnTo>
                    <a:pt x="0" y="31249"/>
                  </a:lnTo>
                  <a:cubicBezTo>
                    <a:pt x="0" y="13991"/>
                    <a:pt x="13991" y="0"/>
                    <a:pt x="31249" y="0"/>
                  </a:cubicBezTo>
                  <a:close/>
                </a:path>
              </a:pathLst>
            </a:custGeom>
            <a:solidFill>
              <a:srgbClr val="BDE689">
                <a:alpha val="49804"/>
              </a:srgbClr>
            </a:solidFill>
          </p:spPr>
        </p:sp>
        <p:sp>
          <p:nvSpPr>
            <p:cNvPr name="TextBox 21" id="21"/>
            <p:cNvSpPr txBox="true"/>
            <p:nvPr/>
          </p:nvSpPr>
          <p:spPr>
            <a:xfrm>
              <a:off x="0" y="-38100"/>
              <a:ext cx="3327783" cy="7591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2" id="22"/>
          <p:cNvSpPr txBox="true"/>
          <p:nvPr/>
        </p:nvSpPr>
        <p:spPr>
          <a:xfrm rot="0">
            <a:off x="2458102" y="6825906"/>
            <a:ext cx="13371795" cy="12090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87"/>
              </a:lnSpc>
            </a:pPr>
            <a:r>
              <a:rPr lang="en-US" sz="6848">
                <a:solidFill>
                  <a:srgbClr val="000000"/>
                </a:solidFill>
                <a:latin typeface="More Sugar Thin"/>
                <a:ea typeface="More Sugar Thin"/>
                <a:cs typeface="More Sugar Thin"/>
                <a:sym typeface="More Sugar Thin"/>
              </a:rPr>
              <a:t>Eu văd cu ochișorul meu ceva...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3862962" y="8172171"/>
            <a:ext cx="10621071" cy="10861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09"/>
              </a:lnSpc>
            </a:pPr>
            <a:r>
              <a:rPr lang="en-US" sz="6364">
                <a:solidFill>
                  <a:srgbClr val="000000"/>
                </a:solidFill>
                <a:latin typeface="Wedges"/>
                <a:ea typeface="Wedges"/>
                <a:cs typeface="Wedges"/>
                <a:sym typeface="Wedges"/>
              </a:rPr>
              <a:t>LUNG SI CU NUMERE</a:t>
            </a:r>
          </a:p>
        </p:txBody>
      </p:sp>
      <p:sp>
        <p:nvSpPr>
          <p:cNvPr name="Freeform 24" id="24"/>
          <p:cNvSpPr/>
          <p:nvPr/>
        </p:nvSpPr>
        <p:spPr>
          <a:xfrm flipH="false" flipV="false" rot="0">
            <a:off x="1473827" y="3941501"/>
            <a:ext cx="1864759" cy="2401915"/>
          </a:xfrm>
          <a:custGeom>
            <a:avLst/>
            <a:gdLst/>
            <a:ahLst/>
            <a:cxnLst/>
            <a:rect r="r" b="b" t="t" l="l"/>
            <a:pathLst>
              <a:path h="2401915" w="1864759">
                <a:moveTo>
                  <a:pt x="0" y="0"/>
                </a:moveTo>
                <a:lnTo>
                  <a:pt x="1864759" y="0"/>
                </a:lnTo>
                <a:lnTo>
                  <a:pt x="1864759" y="2401915"/>
                </a:lnTo>
                <a:lnTo>
                  <a:pt x="0" y="2401915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5" id="25"/>
          <p:cNvSpPr/>
          <p:nvPr/>
        </p:nvSpPr>
        <p:spPr>
          <a:xfrm flipH="false" flipV="false" rot="486963">
            <a:off x="2108874" y="1817280"/>
            <a:ext cx="1797043" cy="718817"/>
          </a:xfrm>
          <a:custGeom>
            <a:avLst/>
            <a:gdLst/>
            <a:ahLst/>
            <a:cxnLst/>
            <a:rect r="r" b="b" t="t" l="l"/>
            <a:pathLst>
              <a:path h="718817" w="1797043">
                <a:moveTo>
                  <a:pt x="0" y="0"/>
                </a:moveTo>
                <a:lnTo>
                  <a:pt x="1797043" y="0"/>
                </a:lnTo>
                <a:lnTo>
                  <a:pt x="1797043" y="718817"/>
                </a:lnTo>
                <a:lnTo>
                  <a:pt x="0" y="718817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6" id="26"/>
          <p:cNvSpPr/>
          <p:nvPr/>
        </p:nvSpPr>
        <p:spPr>
          <a:xfrm flipH="false" flipV="false" rot="0">
            <a:off x="1553407" y="2641147"/>
            <a:ext cx="1001822" cy="920424"/>
          </a:xfrm>
          <a:custGeom>
            <a:avLst/>
            <a:gdLst/>
            <a:ahLst/>
            <a:cxnLst/>
            <a:rect r="r" b="b" t="t" l="l"/>
            <a:pathLst>
              <a:path h="920424" w="1001822">
                <a:moveTo>
                  <a:pt x="0" y="0"/>
                </a:moveTo>
                <a:lnTo>
                  <a:pt x="1001822" y="0"/>
                </a:lnTo>
                <a:lnTo>
                  <a:pt x="1001822" y="920424"/>
                </a:lnTo>
                <a:lnTo>
                  <a:pt x="0" y="920424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7" id="27"/>
          <p:cNvSpPr/>
          <p:nvPr/>
        </p:nvSpPr>
        <p:spPr>
          <a:xfrm flipH="true" flipV="false" rot="0">
            <a:off x="3703618" y="3561571"/>
            <a:ext cx="1311036" cy="1807193"/>
          </a:xfrm>
          <a:custGeom>
            <a:avLst/>
            <a:gdLst/>
            <a:ahLst/>
            <a:cxnLst/>
            <a:rect r="r" b="b" t="t" l="l"/>
            <a:pathLst>
              <a:path h="1807193" w="1311036">
                <a:moveTo>
                  <a:pt x="1311036" y="0"/>
                </a:moveTo>
                <a:lnTo>
                  <a:pt x="0" y="0"/>
                </a:lnTo>
                <a:lnTo>
                  <a:pt x="0" y="1807193"/>
                </a:lnTo>
                <a:lnTo>
                  <a:pt x="1311036" y="1807193"/>
                </a:lnTo>
                <a:lnTo>
                  <a:pt x="1311036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8" id="28"/>
          <p:cNvSpPr/>
          <p:nvPr/>
        </p:nvSpPr>
        <p:spPr>
          <a:xfrm flipH="false" flipV="false" rot="0">
            <a:off x="12996757" y="3514225"/>
            <a:ext cx="1482869" cy="1379068"/>
          </a:xfrm>
          <a:custGeom>
            <a:avLst/>
            <a:gdLst/>
            <a:ahLst/>
            <a:cxnLst/>
            <a:rect r="r" b="b" t="t" l="l"/>
            <a:pathLst>
              <a:path h="1379068" w="1482869">
                <a:moveTo>
                  <a:pt x="0" y="0"/>
                </a:moveTo>
                <a:lnTo>
                  <a:pt x="1482868" y="0"/>
                </a:lnTo>
                <a:lnTo>
                  <a:pt x="1482868" y="1379068"/>
                </a:lnTo>
                <a:lnTo>
                  <a:pt x="0" y="1379068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FC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336529" y="1769445"/>
            <a:ext cx="1489286" cy="1489286"/>
          </a:xfrm>
          <a:custGeom>
            <a:avLst/>
            <a:gdLst/>
            <a:ahLst/>
            <a:cxnLst/>
            <a:rect r="r" b="b" t="t" l="l"/>
            <a:pathLst>
              <a:path h="1489286" w="1489286">
                <a:moveTo>
                  <a:pt x="0" y="0"/>
                </a:moveTo>
                <a:lnTo>
                  <a:pt x="1489286" y="0"/>
                </a:lnTo>
                <a:lnTo>
                  <a:pt x="1489286" y="1489286"/>
                </a:lnTo>
                <a:lnTo>
                  <a:pt x="0" y="14892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2097689">
            <a:off x="11839414" y="2763810"/>
            <a:ext cx="696445" cy="1595523"/>
          </a:xfrm>
          <a:custGeom>
            <a:avLst/>
            <a:gdLst/>
            <a:ahLst/>
            <a:cxnLst/>
            <a:rect r="r" b="b" t="t" l="l"/>
            <a:pathLst>
              <a:path h="1595523" w="696445">
                <a:moveTo>
                  <a:pt x="0" y="0"/>
                </a:moveTo>
                <a:lnTo>
                  <a:pt x="696446" y="0"/>
                </a:lnTo>
                <a:lnTo>
                  <a:pt x="696446" y="1595523"/>
                </a:lnTo>
                <a:lnTo>
                  <a:pt x="0" y="159552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25252" r="-55995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721016" y="4414907"/>
            <a:ext cx="1604648" cy="956771"/>
          </a:xfrm>
          <a:custGeom>
            <a:avLst/>
            <a:gdLst/>
            <a:ahLst/>
            <a:cxnLst/>
            <a:rect r="r" b="b" t="t" l="l"/>
            <a:pathLst>
              <a:path h="956771" w="1604648">
                <a:moveTo>
                  <a:pt x="0" y="0"/>
                </a:moveTo>
                <a:lnTo>
                  <a:pt x="1604648" y="0"/>
                </a:lnTo>
                <a:lnTo>
                  <a:pt x="1604648" y="956771"/>
                </a:lnTo>
                <a:lnTo>
                  <a:pt x="0" y="9567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115486">
            <a:off x="9332890" y="1970490"/>
            <a:ext cx="2348891" cy="469778"/>
          </a:xfrm>
          <a:custGeom>
            <a:avLst/>
            <a:gdLst/>
            <a:ahLst/>
            <a:cxnLst/>
            <a:rect r="r" b="b" t="t" l="l"/>
            <a:pathLst>
              <a:path h="469778" w="2348891">
                <a:moveTo>
                  <a:pt x="0" y="0"/>
                </a:moveTo>
                <a:lnTo>
                  <a:pt x="2348892" y="0"/>
                </a:lnTo>
                <a:lnTo>
                  <a:pt x="2348892" y="469778"/>
                </a:lnTo>
                <a:lnTo>
                  <a:pt x="0" y="46977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170896">
            <a:off x="6614556" y="2443908"/>
            <a:ext cx="1354556" cy="1938541"/>
          </a:xfrm>
          <a:custGeom>
            <a:avLst/>
            <a:gdLst/>
            <a:ahLst/>
            <a:cxnLst/>
            <a:rect r="r" b="b" t="t" l="l"/>
            <a:pathLst>
              <a:path h="1938541" w="1354556">
                <a:moveTo>
                  <a:pt x="0" y="0"/>
                </a:moveTo>
                <a:lnTo>
                  <a:pt x="1354556" y="0"/>
                </a:lnTo>
                <a:lnTo>
                  <a:pt x="1354556" y="1938542"/>
                </a:lnTo>
                <a:lnTo>
                  <a:pt x="0" y="193854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031908" y="1980225"/>
            <a:ext cx="1126899" cy="998714"/>
          </a:xfrm>
          <a:custGeom>
            <a:avLst/>
            <a:gdLst/>
            <a:ahLst/>
            <a:cxnLst/>
            <a:rect r="r" b="b" t="t" l="l"/>
            <a:pathLst>
              <a:path h="998714" w="1126899">
                <a:moveTo>
                  <a:pt x="0" y="0"/>
                </a:moveTo>
                <a:lnTo>
                  <a:pt x="1126899" y="0"/>
                </a:lnTo>
                <a:lnTo>
                  <a:pt x="1126899" y="998714"/>
                </a:lnTo>
                <a:lnTo>
                  <a:pt x="0" y="99871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359340" y="2230084"/>
            <a:ext cx="786511" cy="1512520"/>
          </a:xfrm>
          <a:custGeom>
            <a:avLst/>
            <a:gdLst/>
            <a:ahLst/>
            <a:cxnLst/>
            <a:rect r="r" b="b" t="t" l="l"/>
            <a:pathLst>
              <a:path h="1512520" w="786511">
                <a:moveTo>
                  <a:pt x="0" y="0"/>
                </a:moveTo>
                <a:lnTo>
                  <a:pt x="786510" y="0"/>
                </a:lnTo>
                <a:lnTo>
                  <a:pt x="786510" y="1512520"/>
                </a:lnTo>
                <a:lnTo>
                  <a:pt x="0" y="15125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true" flipV="false" rot="0">
            <a:off x="9608211" y="3315510"/>
            <a:ext cx="1494007" cy="1344606"/>
          </a:xfrm>
          <a:custGeom>
            <a:avLst/>
            <a:gdLst/>
            <a:ahLst/>
            <a:cxnLst/>
            <a:rect r="r" b="b" t="t" l="l"/>
            <a:pathLst>
              <a:path h="1344606" w="1494007">
                <a:moveTo>
                  <a:pt x="1494007" y="0"/>
                </a:moveTo>
                <a:lnTo>
                  <a:pt x="0" y="0"/>
                </a:lnTo>
                <a:lnTo>
                  <a:pt x="0" y="1344606"/>
                </a:lnTo>
                <a:lnTo>
                  <a:pt x="1494007" y="1344606"/>
                </a:lnTo>
                <a:lnTo>
                  <a:pt x="1494007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-1365522">
            <a:off x="9959622" y="4884393"/>
            <a:ext cx="1095428" cy="1356949"/>
          </a:xfrm>
          <a:custGeom>
            <a:avLst/>
            <a:gdLst/>
            <a:ahLst/>
            <a:cxnLst/>
            <a:rect r="r" b="b" t="t" l="l"/>
            <a:pathLst>
              <a:path h="1356949" w="1095428">
                <a:moveTo>
                  <a:pt x="0" y="0"/>
                </a:moveTo>
                <a:lnTo>
                  <a:pt x="1095428" y="0"/>
                </a:lnTo>
                <a:lnTo>
                  <a:pt x="1095428" y="1356950"/>
                </a:lnTo>
                <a:lnTo>
                  <a:pt x="0" y="135695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845334" y="4795901"/>
            <a:ext cx="1413966" cy="1604501"/>
          </a:xfrm>
          <a:custGeom>
            <a:avLst/>
            <a:gdLst/>
            <a:ahLst/>
            <a:cxnLst/>
            <a:rect r="r" b="b" t="t" l="l"/>
            <a:pathLst>
              <a:path h="1604501" w="1413966">
                <a:moveTo>
                  <a:pt x="0" y="0"/>
                </a:moveTo>
                <a:lnTo>
                  <a:pt x="1413966" y="0"/>
                </a:lnTo>
                <a:lnTo>
                  <a:pt x="1413966" y="1604501"/>
                </a:lnTo>
                <a:lnTo>
                  <a:pt x="0" y="1604501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2700000">
            <a:off x="5347223" y="4374794"/>
            <a:ext cx="1912765" cy="1974467"/>
          </a:xfrm>
          <a:custGeom>
            <a:avLst/>
            <a:gdLst/>
            <a:ahLst/>
            <a:cxnLst/>
            <a:rect r="r" b="b" t="t" l="l"/>
            <a:pathLst>
              <a:path h="1974467" w="1912765">
                <a:moveTo>
                  <a:pt x="0" y="0"/>
                </a:moveTo>
                <a:lnTo>
                  <a:pt x="1912765" y="0"/>
                </a:lnTo>
                <a:lnTo>
                  <a:pt x="1912765" y="1974467"/>
                </a:lnTo>
                <a:lnTo>
                  <a:pt x="0" y="1974467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-1435123">
            <a:off x="11614637" y="4489313"/>
            <a:ext cx="1186892" cy="1745430"/>
          </a:xfrm>
          <a:custGeom>
            <a:avLst/>
            <a:gdLst/>
            <a:ahLst/>
            <a:cxnLst/>
            <a:rect r="r" b="b" t="t" l="l"/>
            <a:pathLst>
              <a:path h="1745430" w="1186892">
                <a:moveTo>
                  <a:pt x="0" y="0"/>
                </a:moveTo>
                <a:lnTo>
                  <a:pt x="1186893" y="0"/>
                </a:lnTo>
                <a:lnTo>
                  <a:pt x="1186893" y="1745429"/>
                </a:lnTo>
                <a:lnTo>
                  <a:pt x="0" y="1745429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4692332" y="1837638"/>
            <a:ext cx="1433536" cy="1352899"/>
          </a:xfrm>
          <a:custGeom>
            <a:avLst/>
            <a:gdLst/>
            <a:ahLst/>
            <a:cxnLst/>
            <a:rect r="r" b="b" t="t" l="l"/>
            <a:pathLst>
              <a:path h="1352899" w="1433536">
                <a:moveTo>
                  <a:pt x="0" y="0"/>
                </a:moveTo>
                <a:lnTo>
                  <a:pt x="1433536" y="0"/>
                </a:lnTo>
                <a:lnTo>
                  <a:pt x="1433536" y="1352900"/>
                </a:lnTo>
                <a:lnTo>
                  <a:pt x="0" y="135290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1431707">
            <a:off x="14817938" y="3604794"/>
            <a:ext cx="1631401" cy="952145"/>
          </a:xfrm>
          <a:custGeom>
            <a:avLst/>
            <a:gdLst/>
            <a:ahLst/>
            <a:cxnLst/>
            <a:rect r="r" b="b" t="t" l="l"/>
            <a:pathLst>
              <a:path h="952145" w="1631401">
                <a:moveTo>
                  <a:pt x="0" y="0"/>
                </a:moveTo>
                <a:lnTo>
                  <a:pt x="1631401" y="0"/>
                </a:lnTo>
                <a:lnTo>
                  <a:pt x="1631401" y="952145"/>
                </a:lnTo>
                <a:lnTo>
                  <a:pt x="0" y="952145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true" flipV="false" rot="0">
            <a:off x="8772644" y="5498316"/>
            <a:ext cx="967154" cy="905498"/>
          </a:xfrm>
          <a:custGeom>
            <a:avLst/>
            <a:gdLst/>
            <a:ahLst/>
            <a:cxnLst/>
            <a:rect r="r" b="b" t="t" l="l"/>
            <a:pathLst>
              <a:path h="905498" w="967154">
                <a:moveTo>
                  <a:pt x="967153" y="0"/>
                </a:moveTo>
                <a:lnTo>
                  <a:pt x="0" y="0"/>
                </a:lnTo>
                <a:lnTo>
                  <a:pt x="0" y="905498"/>
                </a:lnTo>
                <a:lnTo>
                  <a:pt x="967153" y="905498"/>
                </a:lnTo>
                <a:lnTo>
                  <a:pt x="967153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4479625" y="4660116"/>
            <a:ext cx="782734" cy="1847655"/>
          </a:xfrm>
          <a:custGeom>
            <a:avLst/>
            <a:gdLst/>
            <a:ahLst/>
            <a:cxnLst/>
            <a:rect r="r" b="b" t="t" l="l"/>
            <a:pathLst>
              <a:path h="1847655" w="782734">
                <a:moveTo>
                  <a:pt x="0" y="0"/>
                </a:moveTo>
                <a:lnTo>
                  <a:pt x="782734" y="0"/>
                </a:lnTo>
                <a:lnTo>
                  <a:pt x="782734" y="1847655"/>
                </a:lnTo>
                <a:lnTo>
                  <a:pt x="0" y="1847655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8" id="18"/>
          <p:cNvGrpSpPr/>
          <p:nvPr/>
        </p:nvGrpSpPr>
        <p:grpSpPr>
          <a:xfrm rot="0">
            <a:off x="2826412" y="6783996"/>
            <a:ext cx="12635177" cy="2737641"/>
            <a:chOff x="0" y="0"/>
            <a:chExt cx="3327783" cy="721025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3327783" cy="721025"/>
            </a:xfrm>
            <a:custGeom>
              <a:avLst/>
              <a:gdLst/>
              <a:ahLst/>
              <a:cxnLst/>
              <a:rect r="r" b="b" t="t" l="l"/>
              <a:pathLst>
                <a:path h="721025" w="3327783">
                  <a:moveTo>
                    <a:pt x="31249" y="0"/>
                  </a:moveTo>
                  <a:lnTo>
                    <a:pt x="3296534" y="0"/>
                  </a:lnTo>
                  <a:cubicBezTo>
                    <a:pt x="3313793" y="0"/>
                    <a:pt x="3327783" y="13991"/>
                    <a:pt x="3327783" y="31249"/>
                  </a:cubicBezTo>
                  <a:lnTo>
                    <a:pt x="3327783" y="689776"/>
                  </a:lnTo>
                  <a:cubicBezTo>
                    <a:pt x="3327783" y="707034"/>
                    <a:pt x="3313793" y="721025"/>
                    <a:pt x="3296534" y="721025"/>
                  </a:cubicBezTo>
                  <a:lnTo>
                    <a:pt x="31249" y="721025"/>
                  </a:lnTo>
                  <a:cubicBezTo>
                    <a:pt x="13991" y="721025"/>
                    <a:pt x="0" y="707034"/>
                    <a:pt x="0" y="689776"/>
                  </a:cubicBezTo>
                  <a:lnTo>
                    <a:pt x="0" y="31249"/>
                  </a:lnTo>
                  <a:cubicBezTo>
                    <a:pt x="0" y="13991"/>
                    <a:pt x="13991" y="0"/>
                    <a:pt x="31249" y="0"/>
                  </a:cubicBezTo>
                  <a:close/>
                </a:path>
              </a:pathLst>
            </a:custGeom>
            <a:solidFill>
              <a:srgbClr val="BDE689">
                <a:alpha val="49804"/>
              </a:srgbClr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3327783" cy="7591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2458102" y="6825906"/>
            <a:ext cx="13371795" cy="12090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87"/>
              </a:lnSpc>
            </a:pPr>
            <a:r>
              <a:rPr lang="en-US" sz="6848">
                <a:solidFill>
                  <a:srgbClr val="000000"/>
                </a:solidFill>
                <a:latin typeface="More Sugar Thin"/>
                <a:ea typeface="More Sugar Thin"/>
                <a:cs typeface="More Sugar Thin"/>
                <a:sym typeface="More Sugar Thin"/>
              </a:rPr>
              <a:t>Eu văd cu ochișorul meu ceva...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3862962" y="8172171"/>
            <a:ext cx="10621071" cy="10861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09"/>
              </a:lnSpc>
            </a:pPr>
            <a:r>
              <a:rPr lang="en-US" sz="6364">
                <a:solidFill>
                  <a:srgbClr val="000000"/>
                </a:solidFill>
                <a:latin typeface="Wedges"/>
                <a:ea typeface="Wedges"/>
                <a:cs typeface="Wedges"/>
                <a:sym typeface="Wedges"/>
              </a:rPr>
              <a:t>ROTUND SI LIPICIOS!</a:t>
            </a:r>
          </a:p>
        </p:txBody>
      </p:sp>
      <p:sp>
        <p:nvSpPr>
          <p:cNvPr name="Freeform 23" id="23"/>
          <p:cNvSpPr/>
          <p:nvPr/>
        </p:nvSpPr>
        <p:spPr>
          <a:xfrm flipH="false" flipV="false" rot="0">
            <a:off x="1473827" y="3941501"/>
            <a:ext cx="1864759" cy="2401915"/>
          </a:xfrm>
          <a:custGeom>
            <a:avLst/>
            <a:gdLst/>
            <a:ahLst/>
            <a:cxnLst/>
            <a:rect r="r" b="b" t="t" l="l"/>
            <a:pathLst>
              <a:path h="2401915" w="1864759">
                <a:moveTo>
                  <a:pt x="0" y="0"/>
                </a:moveTo>
                <a:lnTo>
                  <a:pt x="1864759" y="0"/>
                </a:lnTo>
                <a:lnTo>
                  <a:pt x="1864759" y="2401915"/>
                </a:lnTo>
                <a:lnTo>
                  <a:pt x="0" y="2401915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486963">
            <a:off x="2108874" y="1817280"/>
            <a:ext cx="1797043" cy="718817"/>
          </a:xfrm>
          <a:custGeom>
            <a:avLst/>
            <a:gdLst/>
            <a:ahLst/>
            <a:cxnLst/>
            <a:rect r="r" b="b" t="t" l="l"/>
            <a:pathLst>
              <a:path h="718817" w="1797043">
                <a:moveTo>
                  <a:pt x="0" y="0"/>
                </a:moveTo>
                <a:lnTo>
                  <a:pt x="1797043" y="0"/>
                </a:lnTo>
                <a:lnTo>
                  <a:pt x="1797043" y="718817"/>
                </a:lnTo>
                <a:lnTo>
                  <a:pt x="0" y="718817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5" id="25"/>
          <p:cNvSpPr/>
          <p:nvPr/>
        </p:nvSpPr>
        <p:spPr>
          <a:xfrm flipH="false" flipV="false" rot="0">
            <a:off x="1553407" y="2641147"/>
            <a:ext cx="1001822" cy="920424"/>
          </a:xfrm>
          <a:custGeom>
            <a:avLst/>
            <a:gdLst/>
            <a:ahLst/>
            <a:cxnLst/>
            <a:rect r="r" b="b" t="t" l="l"/>
            <a:pathLst>
              <a:path h="920424" w="1001822">
                <a:moveTo>
                  <a:pt x="0" y="0"/>
                </a:moveTo>
                <a:lnTo>
                  <a:pt x="1001822" y="0"/>
                </a:lnTo>
                <a:lnTo>
                  <a:pt x="1001822" y="920424"/>
                </a:lnTo>
                <a:lnTo>
                  <a:pt x="0" y="920424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6" id="26"/>
          <p:cNvSpPr/>
          <p:nvPr/>
        </p:nvSpPr>
        <p:spPr>
          <a:xfrm flipH="true" flipV="false" rot="0">
            <a:off x="3703618" y="3561571"/>
            <a:ext cx="1311036" cy="1807193"/>
          </a:xfrm>
          <a:custGeom>
            <a:avLst/>
            <a:gdLst/>
            <a:ahLst/>
            <a:cxnLst/>
            <a:rect r="r" b="b" t="t" l="l"/>
            <a:pathLst>
              <a:path h="1807193" w="1311036">
                <a:moveTo>
                  <a:pt x="1311036" y="0"/>
                </a:moveTo>
                <a:lnTo>
                  <a:pt x="0" y="0"/>
                </a:lnTo>
                <a:lnTo>
                  <a:pt x="0" y="1807193"/>
                </a:lnTo>
                <a:lnTo>
                  <a:pt x="1311036" y="1807193"/>
                </a:lnTo>
                <a:lnTo>
                  <a:pt x="1311036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false" rot="0">
            <a:off x="12996757" y="3514225"/>
            <a:ext cx="1482869" cy="1379068"/>
          </a:xfrm>
          <a:custGeom>
            <a:avLst/>
            <a:gdLst/>
            <a:ahLst/>
            <a:cxnLst/>
            <a:rect r="r" b="b" t="t" l="l"/>
            <a:pathLst>
              <a:path h="1379068" w="1482869">
                <a:moveTo>
                  <a:pt x="0" y="0"/>
                </a:moveTo>
                <a:lnTo>
                  <a:pt x="1482868" y="0"/>
                </a:lnTo>
                <a:lnTo>
                  <a:pt x="1482868" y="1379068"/>
                </a:lnTo>
                <a:lnTo>
                  <a:pt x="0" y="1379068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FC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336529" y="1769445"/>
            <a:ext cx="1489286" cy="1489286"/>
          </a:xfrm>
          <a:custGeom>
            <a:avLst/>
            <a:gdLst/>
            <a:ahLst/>
            <a:cxnLst/>
            <a:rect r="r" b="b" t="t" l="l"/>
            <a:pathLst>
              <a:path h="1489286" w="1489286">
                <a:moveTo>
                  <a:pt x="0" y="0"/>
                </a:moveTo>
                <a:lnTo>
                  <a:pt x="1489286" y="0"/>
                </a:lnTo>
                <a:lnTo>
                  <a:pt x="1489286" y="1489286"/>
                </a:lnTo>
                <a:lnTo>
                  <a:pt x="0" y="14892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2097689">
            <a:off x="11839414" y="2763810"/>
            <a:ext cx="696445" cy="1595523"/>
          </a:xfrm>
          <a:custGeom>
            <a:avLst/>
            <a:gdLst/>
            <a:ahLst/>
            <a:cxnLst/>
            <a:rect r="r" b="b" t="t" l="l"/>
            <a:pathLst>
              <a:path h="1595523" w="696445">
                <a:moveTo>
                  <a:pt x="0" y="0"/>
                </a:moveTo>
                <a:lnTo>
                  <a:pt x="696446" y="0"/>
                </a:lnTo>
                <a:lnTo>
                  <a:pt x="696446" y="1595523"/>
                </a:lnTo>
                <a:lnTo>
                  <a:pt x="0" y="159552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25252" r="-55995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721016" y="4414907"/>
            <a:ext cx="1604648" cy="956771"/>
          </a:xfrm>
          <a:custGeom>
            <a:avLst/>
            <a:gdLst/>
            <a:ahLst/>
            <a:cxnLst/>
            <a:rect r="r" b="b" t="t" l="l"/>
            <a:pathLst>
              <a:path h="956771" w="1604648">
                <a:moveTo>
                  <a:pt x="0" y="0"/>
                </a:moveTo>
                <a:lnTo>
                  <a:pt x="1604648" y="0"/>
                </a:lnTo>
                <a:lnTo>
                  <a:pt x="1604648" y="956771"/>
                </a:lnTo>
                <a:lnTo>
                  <a:pt x="0" y="9567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115486">
            <a:off x="9332890" y="1970490"/>
            <a:ext cx="2348891" cy="469778"/>
          </a:xfrm>
          <a:custGeom>
            <a:avLst/>
            <a:gdLst/>
            <a:ahLst/>
            <a:cxnLst/>
            <a:rect r="r" b="b" t="t" l="l"/>
            <a:pathLst>
              <a:path h="469778" w="2348891">
                <a:moveTo>
                  <a:pt x="0" y="0"/>
                </a:moveTo>
                <a:lnTo>
                  <a:pt x="2348892" y="0"/>
                </a:lnTo>
                <a:lnTo>
                  <a:pt x="2348892" y="469778"/>
                </a:lnTo>
                <a:lnTo>
                  <a:pt x="0" y="46977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170896">
            <a:off x="6614556" y="2443908"/>
            <a:ext cx="1354556" cy="1938541"/>
          </a:xfrm>
          <a:custGeom>
            <a:avLst/>
            <a:gdLst/>
            <a:ahLst/>
            <a:cxnLst/>
            <a:rect r="r" b="b" t="t" l="l"/>
            <a:pathLst>
              <a:path h="1938541" w="1354556">
                <a:moveTo>
                  <a:pt x="0" y="0"/>
                </a:moveTo>
                <a:lnTo>
                  <a:pt x="1354556" y="0"/>
                </a:lnTo>
                <a:lnTo>
                  <a:pt x="1354556" y="1938542"/>
                </a:lnTo>
                <a:lnTo>
                  <a:pt x="0" y="193854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031908" y="1980225"/>
            <a:ext cx="1126899" cy="998714"/>
          </a:xfrm>
          <a:custGeom>
            <a:avLst/>
            <a:gdLst/>
            <a:ahLst/>
            <a:cxnLst/>
            <a:rect r="r" b="b" t="t" l="l"/>
            <a:pathLst>
              <a:path h="998714" w="1126899">
                <a:moveTo>
                  <a:pt x="0" y="0"/>
                </a:moveTo>
                <a:lnTo>
                  <a:pt x="1126899" y="0"/>
                </a:lnTo>
                <a:lnTo>
                  <a:pt x="1126899" y="998714"/>
                </a:lnTo>
                <a:lnTo>
                  <a:pt x="0" y="99871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359340" y="2230084"/>
            <a:ext cx="786511" cy="1512520"/>
          </a:xfrm>
          <a:custGeom>
            <a:avLst/>
            <a:gdLst/>
            <a:ahLst/>
            <a:cxnLst/>
            <a:rect r="r" b="b" t="t" l="l"/>
            <a:pathLst>
              <a:path h="1512520" w="786511">
                <a:moveTo>
                  <a:pt x="0" y="0"/>
                </a:moveTo>
                <a:lnTo>
                  <a:pt x="786510" y="0"/>
                </a:lnTo>
                <a:lnTo>
                  <a:pt x="786510" y="1512520"/>
                </a:lnTo>
                <a:lnTo>
                  <a:pt x="0" y="15125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true" flipV="false" rot="0">
            <a:off x="9608211" y="3315510"/>
            <a:ext cx="1494007" cy="1344606"/>
          </a:xfrm>
          <a:custGeom>
            <a:avLst/>
            <a:gdLst/>
            <a:ahLst/>
            <a:cxnLst/>
            <a:rect r="r" b="b" t="t" l="l"/>
            <a:pathLst>
              <a:path h="1344606" w="1494007">
                <a:moveTo>
                  <a:pt x="1494007" y="0"/>
                </a:moveTo>
                <a:lnTo>
                  <a:pt x="0" y="0"/>
                </a:lnTo>
                <a:lnTo>
                  <a:pt x="0" y="1344606"/>
                </a:lnTo>
                <a:lnTo>
                  <a:pt x="1494007" y="1344606"/>
                </a:lnTo>
                <a:lnTo>
                  <a:pt x="1494007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-1365522">
            <a:off x="9959622" y="4884393"/>
            <a:ext cx="1095428" cy="1356949"/>
          </a:xfrm>
          <a:custGeom>
            <a:avLst/>
            <a:gdLst/>
            <a:ahLst/>
            <a:cxnLst/>
            <a:rect r="r" b="b" t="t" l="l"/>
            <a:pathLst>
              <a:path h="1356949" w="1095428">
                <a:moveTo>
                  <a:pt x="0" y="0"/>
                </a:moveTo>
                <a:lnTo>
                  <a:pt x="1095428" y="0"/>
                </a:lnTo>
                <a:lnTo>
                  <a:pt x="1095428" y="1356950"/>
                </a:lnTo>
                <a:lnTo>
                  <a:pt x="0" y="135695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845334" y="4795901"/>
            <a:ext cx="1413966" cy="1604501"/>
          </a:xfrm>
          <a:custGeom>
            <a:avLst/>
            <a:gdLst/>
            <a:ahLst/>
            <a:cxnLst/>
            <a:rect r="r" b="b" t="t" l="l"/>
            <a:pathLst>
              <a:path h="1604501" w="1413966">
                <a:moveTo>
                  <a:pt x="0" y="0"/>
                </a:moveTo>
                <a:lnTo>
                  <a:pt x="1413966" y="0"/>
                </a:lnTo>
                <a:lnTo>
                  <a:pt x="1413966" y="1604501"/>
                </a:lnTo>
                <a:lnTo>
                  <a:pt x="0" y="1604501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2700000">
            <a:off x="5347223" y="4374794"/>
            <a:ext cx="1912765" cy="1974467"/>
          </a:xfrm>
          <a:custGeom>
            <a:avLst/>
            <a:gdLst/>
            <a:ahLst/>
            <a:cxnLst/>
            <a:rect r="r" b="b" t="t" l="l"/>
            <a:pathLst>
              <a:path h="1974467" w="1912765">
                <a:moveTo>
                  <a:pt x="0" y="0"/>
                </a:moveTo>
                <a:lnTo>
                  <a:pt x="1912765" y="0"/>
                </a:lnTo>
                <a:lnTo>
                  <a:pt x="1912765" y="1974467"/>
                </a:lnTo>
                <a:lnTo>
                  <a:pt x="0" y="1974467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-1435123">
            <a:off x="11614637" y="4489313"/>
            <a:ext cx="1186892" cy="1745430"/>
          </a:xfrm>
          <a:custGeom>
            <a:avLst/>
            <a:gdLst/>
            <a:ahLst/>
            <a:cxnLst/>
            <a:rect r="r" b="b" t="t" l="l"/>
            <a:pathLst>
              <a:path h="1745430" w="1186892">
                <a:moveTo>
                  <a:pt x="0" y="0"/>
                </a:moveTo>
                <a:lnTo>
                  <a:pt x="1186893" y="0"/>
                </a:lnTo>
                <a:lnTo>
                  <a:pt x="1186893" y="1745429"/>
                </a:lnTo>
                <a:lnTo>
                  <a:pt x="0" y="1745429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4692332" y="1837638"/>
            <a:ext cx="1433536" cy="1352899"/>
          </a:xfrm>
          <a:custGeom>
            <a:avLst/>
            <a:gdLst/>
            <a:ahLst/>
            <a:cxnLst/>
            <a:rect r="r" b="b" t="t" l="l"/>
            <a:pathLst>
              <a:path h="1352899" w="1433536">
                <a:moveTo>
                  <a:pt x="0" y="0"/>
                </a:moveTo>
                <a:lnTo>
                  <a:pt x="1433536" y="0"/>
                </a:lnTo>
                <a:lnTo>
                  <a:pt x="1433536" y="1352900"/>
                </a:lnTo>
                <a:lnTo>
                  <a:pt x="0" y="135290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1431707">
            <a:off x="14817938" y="3604794"/>
            <a:ext cx="1631401" cy="952145"/>
          </a:xfrm>
          <a:custGeom>
            <a:avLst/>
            <a:gdLst/>
            <a:ahLst/>
            <a:cxnLst/>
            <a:rect r="r" b="b" t="t" l="l"/>
            <a:pathLst>
              <a:path h="952145" w="1631401">
                <a:moveTo>
                  <a:pt x="0" y="0"/>
                </a:moveTo>
                <a:lnTo>
                  <a:pt x="1631401" y="0"/>
                </a:lnTo>
                <a:lnTo>
                  <a:pt x="1631401" y="952145"/>
                </a:lnTo>
                <a:lnTo>
                  <a:pt x="0" y="952145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true" flipV="false" rot="0">
            <a:off x="8772644" y="5498316"/>
            <a:ext cx="967154" cy="905498"/>
          </a:xfrm>
          <a:custGeom>
            <a:avLst/>
            <a:gdLst/>
            <a:ahLst/>
            <a:cxnLst/>
            <a:rect r="r" b="b" t="t" l="l"/>
            <a:pathLst>
              <a:path h="905498" w="967154">
                <a:moveTo>
                  <a:pt x="967153" y="0"/>
                </a:moveTo>
                <a:lnTo>
                  <a:pt x="0" y="0"/>
                </a:lnTo>
                <a:lnTo>
                  <a:pt x="0" y="905498"/>
                </a:lnTo>
                <a:lnTo>
                  <a:pt x="967153" y="905498"/>
                </a:lnTo>
                <a:lnTo>
                  <a:pt x="967153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4479625" y="4660116"/>
            <a:ext cx="782734" cy="1847655"/>
          </a:xfrm>
          <a:custGeom>
            <a:avLst/>
            <a:gdLst/>
            <a:ahLst/>
            <a:cxnLst/>
            <a:rect r="r" b="b" t="t" l="l"/>
            <a:pathLst>
              <a:path h="1847655" w="782734">
                <a:moveTo>
                  <a:pt x="0" y="0"/>
                </a:moveTo>
                <a:lnTo>
                  <a:pt x="782734" y="0"/>
                </a:lnTo>
                <a:lnTo>
                  <a:pt x="782734" y="1847655"/>
                </a:lnTo>
                <a:lnTo>
                  <a:pt x="0" y="1847655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8" id="18"/>
          <p:cNvGrpSpPr/>
          <p:nvPr/>
        </p:nvGrpSpPr>
        <p:grpSpPr>
          <a:xfrm rot="0">
            <a:off x="2826412" y="6783996"/>
            <a:ext cx="12635177" cy="2737641"/>
            <a:chOff x="0" y="0"/>
            <a:chExt cx="3327783" cy="721025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3327783" cy="721025"/>
            </a:xfrm>
            <a:custGeom>
              <a:avLst/>
              <a:gdLst/>
              <a:ahLst/>
              <a:cxnLst/>
              <a:rect r="r" b="b" t="t" l="l"/>
              <a:pathLst>
                <a:path h="721025" w="3327783">
                  <a:moveTo>
                    <a:pt x="31249" y="0"/>
                  </a:moveTo>
                  <a:lnTo>
                    <a:pt x="3296534" y="0"/>
                  </a:lnTo>
                  <a:cubicBezTo>
                    <a:pt x="3313793" y="0"/>
                    <a:pt x="3327783" y="13991"/>
                    <a:pt x="3327783" y="31249"/>
                  </a:cubicBezTo>
                  <a:lnTo>
                    <a:pt x="3327783" y="689776"/>
                  </a:lnTo>
                  <a:cubicBezTo>
                    <a:pt x="3327783" y="707034"/>
                    <a:pt x="3313793" y="721025"/>
                    <a:pt x="3296534" y="721025"/>
                  </a:cubicBezTo>
                  <a:lnTo>
                    <a:pt x="31249" y="721025"/>
                  </a:lnTo>
                  <a:cubicBezTo>
                    <a:pt x="13991" y="721025"/>
                    <a:pt x="0" y="707034"/>
                    <a:pt x="0" y="689776"/>
                  </a:cubicBezTo>
                  <a:lnTo>
                    <a:pt x="0" y="31249"/>
                  </a:lnTo>
                  <a:cubicBezTo>
                    <a:pt x="0" y="13991"/>
                    <a:pt x="13991" y="0"/>
                    <a:pt x="31249" y="0"/>
                  </a:cubicBezTo>
                  <a:close/>
                </a:path>
              </a:pathLst>
            </a:custGeom>
            <a:solidFill>
              <a:srgbClr val="BDE689">
                <a:alpha val="49804"/>
              </a:srgbClr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3327783" cy="7591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2458102" y="6825906"/>
            <a:ext cx="13371795" cy="12090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87"/>
              </a:lnSpc>
            </a:pPr>
            <a:r>
              <a:rPr lang="en-US" sz="6848">
                <a:solidFill>
                  <a:srgbClr val="000000"/>
                </a:solidFill>
                <a:latin typeface="More Sugar Thin"/>
                <a:ea typeface="More Sugar Thin"/>
                <a:cs typeface="More Sugar Thin"/>
                <a:sym typeface="More Sugar Thin"/>
              </a:rPr>
              <a:t>Eu văd cu ochișorul meu ceva...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3862962" y="8172171"/>
            <a:ext cx="10621071" cy="10861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09"/>
              </a:lnSpc>
            </a:pPr>
            <a:r>
              <a:rPr lang="en-US" sz="6364">
                <a:solidFill>
                  <a:srgbClr val="000000"/>
                </a:solidFill>
                <a:latin typeface="Wedges"/>
                <a:ea typeface="Wedges"/>
                <a:cs typeface="Wedges"/>
                <a:sym typeface="Wedges"/>
              </a:rPr>
              <a:t>ROTUND SI LIPICIOS!</a:t>
            </a:r>
          </a:p>
        </p:txBody>
      </p:sp>
      <p:sp>
        <p:nvSpPr>
          <p:cNvPr name="Freeform 23" id="23"/>
          <p:cNvSpPr/>
          <p:nvPr/>
        </p:nvSpPr>
        <p:spPr>
          <a:xfrm flipH="false" flipV="false" rot="0">
            <a:off x="1473827" y="3941501"/>
            <a:ext cx="1864759" cy="2401915"/>
          </a:xfrm>
          <a:custGeom>
            <a:avLst/>
            <a:gdLst/>
            <a:ahLst/>
            <a:cxnLst/>
            <a:rect r="r" b="b" t="t" l="l"/>
            <a:pathLst>
              <a:path h="2401915" w="1864759">
                <a:moveTo>
                  <a:pt x="0" y="0"/>
                </a:moveTo>
                <a:lnTo>
                  <a:pt x="1864759" y="0"/>
                </a:lnTo>
                <a:lnTo>
                  <a:pt x="1864759" y="2401915"/>
                </a:lnTo>
                <a:lnTo>
                  <a:pt x="0" y="2401915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486963">
            <a:off x="2108874" y="1817280"/>
            <a:ext cx="1797043" cy="718817"/>
          </a:xfrm>
          <a:custGeom>
            <a:avLst/>
            <a:gdLst/>
            <a:ahLst/>
            <a:cxnLst/>
            <a:rect r="r" b="b" t="t" l="l"/>
            <a:pathLst>
              <a:path h="718817" w="1797043">
                <a:moveTo>
                  <a:pt x="0" y="0"/>
                </a:moveTo>
                <a:lnTo>
                  <a:pt x="1797043" y="0"/>
                </a:lnTo>
                <a:lnTo>
                  <a:pt x="1797043" y="718817"/>
                </a:lnTo>
                <a:lnTo>
                  <a:pt x="0" y="718817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5" id="25"/>
          <p:cNvSpPr/>
          <p:nvPr/>
        </p:nvSpPr>
        <p:spPr>
          <a:xfrm flipH="false" flipV="false" rot="0">
            <a:off x="1553407" y="2641147"/>
            <a:ext cx="1001822" cy="920424"/>
          </a:xfrm>
          <a:custGeom>
            <a:avLst/>
            <a:gdLst/>
            <a:ahLst/>
            <a:cxnLst/>
            <a:rect r="r" b="b" t="t" l="l"/>
            <a:pathLst>
              <a:path h="920424" w="1001822">
                <a:moveTo>
                  <a:pt x="0" y="0"/>
                </a:moveTo>
                <a:lnTo>
                  <a:pt x="1001822" y="0"/>
                </a:lnTo>
                <a:lnTo>
                  <a:pt x="1001822" y="920424"/>
                </a:lnTo>
                <a:lnTo>
                  <a:pt x="0" y="920424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26" id="26"/>
          <p:cNvPicPr>
            <a:picLocks noChangeAspect="true"/>
          </p:cNvPicPr>
          <p:nvPr/>
        </p:nvPicPr>
        <p:blipFill>
          <a:blip r:embed="rId40"/>
          <a:srcRect l="0" t="0" r="0" b="0"/>
          <a:stretch>
            <a:fillRect/>
          </a:stretch>
        </p:blipFill>
        <p:spPr>
          <a:xfrm flipH="false" flipV="false" rot="0">
            <a:off x="8334871" y="5042646"/>
            <a:ext cx="1842699" cy="1741351"/>
          </a:xfrm>
          <a:prstGeom prst="rect">
            <a:avLst/>
          </a:prstGeom>
        </p:spPr>
      </p:pic>
      <p:sp>
        <p:nvSpPr>
          <p:cNvPr name="Freeform 27" id="27"/>
          <p:cNvSpPr/>
          <p:nvPr/>
        </p:nvSpPr>
        <p:spPr>
          <a:xfrm flipH="true" flipV="false" rot="0">
            <a:off x="3703618" y="3561571"/>
            <a:ext cx="1311036" cy="1807193"/>
          </a:xfrm>
          <a:custGeom>
            <a:avLst/>
            <a:gdLst/>
            <a:ahLst/>
            <a:cxnLst/>
            <a:rect r="r" b="b" t="t" l="l"/>
            <a:pathLst>
              <a:path h="1807193" w="1311036">
                <a:moveTo>
                  <a:pt x="1311036" y="0"/>
                </a:moveTo>
                <a:lnTo>
                  <a:pt x="0" y="0"/>
                </a:lnTo>
                <a:lnTo>
                  <a:pt x="0" y="1807193"/>
                </a:lnTo>
                <a:lnTo>
                  <a:pt x="1311036" y="1807193"/>
                </a:lnTo>
                <a:lnTo>
                  <a:pt x="1311036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8" id="28"/>
          <p:cNvSpPr/>
          <p:nvPr/>
        </p:nvSpPr>
        <p:spPr>
          <a:xfrm flipH="false" flipV="false" rot="0">
            <a:off x="12996757" y="3514225"/>
            <a:ext cx="1482869" cy="1379068"/>
          </a:xfrm>
          <a:custGeom>
            <a:avLst/>
            <a:gdLst/>
            <a:ahLst/>
            <a:cxnLst/>
            <a:rect r="r" b="b" t="t" l="l"/>
            <a:pathLst>
              <a:path h="1379068" w="1482869">
                <a:moveTo>
                  <a:pt x="0" y="0"/>
                </a:moveTo>
                <a:lnTo>
                  <a:pt x="1482868" y="0"/>
                </a:lnTo>
                <a:lnTo>
                  <a:pt x="1482868" y="1379068"/>
                </a:lnTo>
                <a:lnTo>
                  <a:pt x="0" y="1379068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FC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336529" y="1769445"/>
            <a:ext cx="1489286" cy="1489286"/>
          </a:xfrm>
          <a:custGeom>
            <a:avLst/>
            <a:gdLst/>
            <a:ahLst/>
            <a:cxnLst/>
            <a:rect r="r" b="b" t="t" l="l"/>
            <a:pathLst>
              <a:path h="1489286" w="1489286">
                <a:moveTo>
                  <a:pt x="0" y="0"/>
                </a:moveTo>
                <a:lnTo>
                  <a:pt x="1489286" y="0"/>
                </a:lnTo>
                <a:lnTo>
                  <a:pt x="1489286" y="1489286"/>
                </a:lnTo>
                <a:lnTo>
                  <a:pt x="0" y="14892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2097689">
            <a:off x="11839414" y="2763810"/>
            <a:ext cx="696445" cy="1595523"/>
          </a:xfrm>
          <a:custGeom>
            <a:avLst/>
            <a:gdLst/>
            <a:ahLst/>
            <a:cxnLst/>
            <a:rect r="r" b="b" t="t" l="l"/>
            <a:pathLst>
              <a:path h="1595523" w="696445">
                <a:moveTo>
                  <a:pt x="0" y="0"/>
                </a:moveTo>
                <a:lnTo>
                  <a:pt x="696446" y="0"/>
                </a:lnTo>
                <a:lnTo>
                  <a:pt x="696446" y="1595523"/>
                </a:lnTo>
                <a:lnTo>
                  <a:pt x="0" y="159552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25252" r="-55995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721016" y="4414907"/>
            <a:ext cx="1604648" cy="956771"/>
          </a:xfrm>
          <a:custGeom>
            <a:avLst/>
            <a:gdLst/>
            <a:ahLst/>
            <a:cxnLst/>
            <a:rect r="r" b="b" t="t" l="l"/>
            <a:pathLst>
              <a:path h="956771" w="1604648">
                <a:moveTo>
                  <a:pt x="0" y="0"/>
                </a:moveTo>
                <a:lnTo>
                  <a:pt x="1604648" y="0"/>
                </a:lnTo>
                <a:lnTo>
                  <a:pt x="1604648" y="956771"/>
                </a:lnTo>
                <a:lnTo>
                  <a:pt x="0" y="9567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115486">
            <a:off x="9332890" y="1970490"/>
            <a:ext cx="2348891" cy="469778"/>
          </a:xfrm>
          <a:custGeom>
            <a:avLst/>
            <a:gdLst/>
            <a:ahLst/>
            <a:cxnLst/>
            <a:rect r="r" b="b" t="t" l="l"/>
            <a:pathLst>
              <a:path h="469778" w="2348891">
                <a:moveTo>
                  <a:pt x="0" y="0"/>
                </a:moveTo>
                <a:lnTo>
                  <a:pt x="2348892" y="0"/>
                </a:lnTo>
                <a:lnTo>
                  <a:pt x="2348892" y="469778"/>
                </a:lnTo>
                <a:lnTo>
                  <a:pt x="0" y="46977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170896">
            <a:off x="6614556" y="2443908"/>
            <a:ext cx="1354556" cy="1938541"/>
          </a:xfrm>
          <a:custGeom>
            <a:avLst/>
            <a:gdLst/>
            <a:ahLst/>
            <a:cxnLst/>
            <a:rect r="r" b="b" t="t" l="l"/>
            <a:pathLst>
              <a:path h="1938541" w="1354556">
                <a:moveTo>
                  <a:pt x="0" y="0"/>
                </a:moveTo>
                <a:lnTo>
                  <a:pt x="1354556" y="0"/>
                </a:lnTo>
                <a:lnTo>
                  <a:pt x="1354556" y="1938542"/>
                </a:lnTo>
                <a:lnTo>
                  <a:pt x="0" y="193854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031908" y="1980225"/>
            <a:ext cx="1126899" cy="998714"/>
          </a:xfrm>
          <a:custGeom>
            <a:avLst/>
            <a:gdLst/>
            <a:ahLst/>
            <a:cxnLst/>
            <a:rect r="r" b="b" t="t" l="l"/>
            <a:pathLst>
              <a:path h="998714" w="1126899">
                <a:moveTo>
                  <a:pt x="0" y="0"/>
                </a:moveTo>
                <a:lnTo>
                  <a:pt x="1126899" y="0"/>
                </a:lnTo>
                <a:lnTo>
                  <a:pt x="1126899" y="998714"/>
                </a:lnTo>
                <a:lnTo>
                  <a:pt x="0" y="99871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359340" y="2230084"/>
            <a:ext cx="786511" cy="1512520"/>
          </a:xfrm>
          <a:custGeom>
            <a:avLst/>
            <a:gdLst/>
            <a:ahLst/>
            <a:cxnLst/>
            <a:rect r="r" b="b" t="t" l="l"/>
            <a:pathLst>
              <a:path h="1512520" w="786511">
                <a:moveTo>
                  <a:pt x="0" y="0"/>
                </a:moveTo>
                <a:lnTo>
                  <a:pt x="786510" y="0"/>
                </a:lnTo>
                <a:lnTo>
                  <a:pt x="786510" y="1512520"/>
                </a:lnTo>
                <a:lnTo>
                  <a:pt x="0" y="15125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true" flipV="false" rot="0">
            <a:off x="9608211" y="3315510"/>
            <a:ext cx="1494007" cy="1344606"/>
          </a:xfrm>
          <a:custGeom>
            <a:avLst/>
            <a:gdLst/>
            <a:ahLst/>
            <a:cxnLst/>
            <a:rect r="r" b="b" t="t" l="l"/>
            <a:pathLst>
              <a:path h="1344606" w="1494007">
                <a:moveTo>
                  <a:pt x="1494007" y="0"/>
                </a:moveTo>
                <a:lnTo>
                  <a:pt x="0" y="0"/>
                </a:lnTo>
                <a:lnTo>
                  <a:pt x="0" y="1344606"/>
                </a:lnTo>
                <a:lnTo>
                  <a:pt x="1494007" y="1344606"/>
                </a:lnTo>
                <a:lnTo>
                  <a:pt x="1494007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-1365522">
            <a:off x="9959622" y="4884393"/>
            <a:ext cx="1095428" cy="1356949"/>
          </a:xfrm>
          <a:custGeom>
            <a:avLst/>
            <a:gdLst/>
            <a:ahLst/>
            <a:cxnLst/>
            <a:rect r="r" b="b" t="t" l="l"/>
            <a:pathLst>
              <a:path h="1356949" w="1095428">
                <a:moveTo>
                  <a:pt x="0" y="0"/>
                </a:moveTo>
                <a:lnTo>
                  <a:pt x="1095428" y="0"/>
                </a:lnTo>
                <a:lnTo>
                  <a:pt x="1095428" y="1356950"/>
                </a:lnTo>
                <a:lnTo>
                  <a:pt x="0" y="135695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845334" y="4795901"/>
            <a:ext cx="1413966" cy="1604501"/>
          </a:xfrm>
          <a:custGeom>
            <a:avLst/>
            <a:gdLst/>
            <a:ahLst/>
            <a:cxnLst/>
            <a:rect r="r" b="b" t="t" l="l"/>
            <a:pathLst>
              <a:path h="1604501" w="1413966">
                <a:moveTo>
                  <a:pt x="0" y="0"/>
                </a:moveTo>
                <a:lnTo>
                  <a:pt x="1413966" y="0"/>
                </a:lnTo>
                <a:lnTo>
                  <a:pt x="1413966" y="1604501"/>
                </a:lnTo>
                <a:lnTo>
                  <a:pt x="0" y="1604501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2700000">
            <a:off x="5347223" y="4374794"/>
            <a:ext cx="1912765" cy="1974467"/>
          </a:xfrm>
          <a:custGeom>
            <a:avLst/>
            <a:gdLst/>
            <a:ahLst/>
            <a:cxnLst/>
            <a:rect r="r" b="b" t="t" l="l"/>
            <a:pathLst>
              <a:path h="1974467" w="1912765">
                <a:moveTo>
                  <a:pt x="0" y="0"/>
                </a:moveTo>
                <a:lnTo>
                  <a:pt x="1912765" y="0"/>
                </a:lnTo>
                <a:lnTo>
                  <a:pt x="1912765" y="1974467"/>
                </a:lnTo>
                <a:lnTo>
                  <a:pt x="0" y="1974467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473827" y="3941501"/>
            <a:ext cx="1864759" cy="2401915"/>
          </a:xfrm>
          <a:custGeom>
            <a:avLst/>
            <a:gdLst/>
            <a:ahLst/>
            <a:cxnLst/>
            <a:rect r="r" b="b" t="t" l="l"/>
            <a:pathLst>
              <a:path h="2401915" w="1864759">
                <a:moveTo>
                  <a:pt x="0" y="0"/>
                </a:moveTo>
                <a:lnTo>
                  <a:pt x="1864759" y="0"/>
                </a:lnTo>
                <a:lnTo>
                  <a:pt x="1864759" y="2401915"/>
                </a:lnTo>
                <a:lnTo>
                  <a:pt x="0" y="2401915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486963">
            <a:off x="2108874" y="1817280"/>
            <a:ext cx="1797043" cy="718817"/>
          </a:xfrm>
          <a:custGeom>
            <a:avLst/>
            <a:gdLst/>
            <a:ahLst/>
            <a:cxnLst/>
            <a:rect r="r" b="b" t="t" l="l"/>
            <a:pathLst>
              <a:path h="718817" w="1797043">
                <a:moveTo>
                  <a:pt x="0" y="0"/>
                </a:moveTo>
                <a:lnTo>
                  <a:pt x="1797043" y="0"/>
                </a:lnTo>
                <a:lnTo>
                  <a:pt x="1797043" y="718817"/>
                </a:lnTo>
                <a:lnTo>
                  <a:pt x="0" y="718817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-1435123">
            <a:off x="11614637" y="4489313"/>
            <a:ext cx="1186892" cy="1745430"/>
          </a:xfrm>
          <a:custGeom>
            <a:avLst/>
            <a:gdLst/>
            <a:ahLst/>
            <a:cxnLst/>
            <a:rect r="r" b="b" t="t" l="l"/>
            <a:pathLst>
              <a:path h="1745430" w="1186892">
                <a:moveTo>
                  <a:pt x="0" y="0"/>
                </a:moveTo>
                <a:lnTo>
                  <a:pt x="1186893" y="0"/>
                </a:lnTo>
                <a:lnTo>
                  <a:pt x="1186893" y="1745429"/>
                </a:lnTo>
                <a:lnTo>
                  <a:pt x="0" y="1745429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4692332" y="1837638"/>
            <a:ext cx="1433536" cy="1352899"/>
          </a:xfrm>
          <a:custGeom>
            <a:avLst/>
            <a:gdLst/>
            <a:ahLst/>
            <a:cxnLst/>
            <a:rect r="r" b="b" t="t" l="l"/>
            <a:pathLst>
              <a:path h="1352899" w="1433536">
                <a:moveTo>
                  <a:pt x="0" y="0"/>
                </a:moveTo>
                <a:lnTo>
                  <a:pt x="1433536" y="0"/>
                </a:lnTo>
                <a:lnTo>
                  <a:pt x="1433536" y="1352900"/>
                </a:lnTo>
                <a:lnTo>
                  <a:pt x="0" y="135290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53407" y="2641147"/>
            <a:ext cx="1001822" cy="920424"/>
          </a:xfrm>
          <a:custGeom>
            <a:avLst/>
            <a:gdLst/>
            <a:ahLst/>
            <a:cxnLst/>
            <a:rect r="r" b="b" t="t" l="l"/>
            <a:pathLst>
              <a:path h="920424" w="1001822">
                <a:moveTo>
                  <a:pt x="0" y="0"/>
                </a:moveTo>
                <a:lnTo>
                  <a:pt x="1001822" y="0"/>
                </a:lnTo>
                <a:lnTo>
                  <a:pt x="1001822" y="920424"/>
                </a:lnTo>
                <a:lnTo>
                  <a:pt x="0" y="920424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1431707">
            <a:off x="14817938" y="3604794"/>
            <a:ext cx="1631401" cy="952145"/>
          </a:xfrm>
          <a:custGeom>
            <a:avLst/>
            <a:gdLst/>
            <a:ahLst/>
            <a:cxnLst/>
            <a:rect r="r" b="b" t="t" l="l"/>
            <a:pathLst>
              <a:path h="952145" w="1631401">
                <a:moveTo>
                  <a:pt x="0" y="0"/>
                </a:moveTo>
                <a:lnTo>
                  <a:pt x="1631401" y="0"/>
                </a:lnTo>
                <a:lnTo>
                  <a:pt x="1631401" y="952145"/>
                </a:lnTo>
                <a:lnTo>
                  <a:pt x="0" y="952145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true" flipV="false" rot="0">
            <a:off x="8772644" y="5498316"/>
            <a:ext cx="967154" cy="905498"/>
          </a:xfrm>
          <a:custGeom>
            <a:avLst/>
            <a:gdLst/>
            <a:ahLst/>
            <a:cxnLst/>
            <a:rect r="r" b="b" t="t" l="l"/>
            <a:pathLst>
              <a:path h="905498" w="967154">
                <a:moveTo>
                  <a:pt x="967153" y="0"/>
                </a:moveTo>
                <a:lnTo>
                  <a:pt x="0" y="0"/>
                </a:lnTo>
                <a:lnTo>
                  <a:pt x="0" y="905498"/>
                </a:lnTo>
                <a:lnTo>
                  <a:pt x="967153" y="905498"/>
                </a:lnTo>
                <a:lnTo>
                  <a:pt x="967153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479625" y="4660116"/>
            <a:ext cx="782734" cy="1847655"/>
          </a:xfrm>
          <a:custGeom>
            <a:avLst/>
            <a:gdLst/>
            <a:ahLst/>
            <a:cxnLst/>
            <a:rect r="r" b="b" t="t" l="l"/>
            <a:pathLst>
              <a:path h="1847655" w="782734">
                <a:moveTo>
                  <a:pt x="0" y="0"/>
                </a:moveTo>
                <a:lnTo>
                  <a:pt x="782734" y="0"/>
                </a:lnTo>
                <a:lnTo>
                  <a:pt x="782734" y="1847655"/>
                </a:lnTo>
                <a:lnTo>
                  <a:pt x="0" y="1847655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1" id="21"/>
          <p:cNvGrpSpPr/>
          <p:nvPr/>
        </p:nvGrpSpPr>
        <p:grpSpPr>
          <a:xfrm rot="0">
            <a:off x="2826412" y="6783996"/>
            <a:ext cx="12635177" cy="2737641"/>
            <a:chOff x="0" y="0"/>
            <a:chExt cx="3327783" cy="72102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3327783" cy="721025"/>
            </a:xfrm>
            <a:custGeom>
              <a:avLst/>
              <a:gdLst/>
              <a:ahLst/>
              <a:cxnLst/>
              <a:rect r="r" b="b" t="t" l="l"/>
              <a:pathLst>
                <a:path h="721025" w="3327783">
                  <a:moveTo>
                    <a:pt x="31249" y="0"/>
                  </a:moveTo>
                  <a:lnTo>
                    <a:pt x="3296534" y="0"/>
                  </a:lnTo>
                  <a:cubicBezTo>
                    <a:pt x="3313793" y="0"/>
                    <a:pt x="3327783" y="13991"/>
                    <a:pt x="3327783" y="31249"/>
                  </a:cubicBezTo>
                  <a:lnTo>
                    <a:pt x="3327783" y="689776"/>
                  </a:lnTo>
                  <a:cubicBezTo>
                    <a:pt x="3327783" y="707034"/>
                    <a:pt x="3313793" y="721025"/>
                    <a:pt x="3296534" y="721025"/>
                  </a:cubicBezTo>
                  <a:lnTo>
                    <a:pt x="31249" y="721025"/>
                  </a:lnTo>
                  <a:cubicBezTo>
                    <a:pt x="13991" y="721025"/>
                    <a:pt x="0" y="707034"/>
                    <a:pt x="0" y="689776"/>
                  </a:cubicBezTo>
                  <a:lnTo>
                    <a:pt x="0" y="31249"/>
                  </a:lnTo>
                  <a:cubicBezTo>
                    <a:pt x="0" y="13991"/>
                    <a:pt x="13991" y="0"/>
                    <a:pt x="31249" y="0"/>
                  </a:cubicBezTo>
                  <a:close/>
                </a:path>
              </a:pathLst>
            </a:custGeom>
            <a:solidFill>
              <a:srgbClr val="BDE689">
                <a:alpha val="49804"/>
              </a:srgbClr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3327783" cy="7591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2458102" y="6825906"/>
            <a:ext cx="13371795" cy="12090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87"/>
              </a:lnSpc>
            </a:pPr>
            <a:r>
              <a:rPr lang="en-US" sz="6848">
                <a:solidFill>
                  <a:srgbClr val="000000"/>
                </a:solidFill>
                <a:latin typeface="More Sugar Thin"/>
                <a:ea typeface="More Sugar Thin"/>
                <a:cs typeface="More Sugar Thin"/>
                <a:sym typeface="More Sugar Thin"/>
              </a:rPr>
              <a:t>Eu văd cu ochișorul meu ceva...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3862962" y="8172171"/>
            <a:ext cx="10621071" cy="10861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09"/>
              </a:lnSpc>
            </a:pPr>
            <a:r>
              <a:rPr lang="en-US" sz="6364">
                <a:solidFill>
                  <a:srgbClr val="000000"/>
                </a:solidFill>
                <a:latin typeface="Wedges"/>
                <a:ea typeface="Wedges"/>
                <a:cs typeface="Wedges"/>
                <a:sym typeface="Wedges"/>
              </a:rPr>
              <a:t>MARE SI E DE PURTAT</a:t>
            </a:r>
          </a:p>
        </p:txBody>
      </p:sp>
      <p:sp>
        <p:nvSpPr>
          <p:cNvPr name="Freeform 26" id="26"/>
          <p:cNvSpPr/>
          <p:nvPr/>
        </p:nvSpPr>
        <p:spPr>
          <a:xfrm flipH="true" flipV="false" rot="0">
            <a:off x="3703618" y="3561571"/>
            <a:ext cx="1311036" cy="1807193"/>
          </a:xfrm>
          <a:custGeom>
            <a:avLst/>
            <a:gdLst/>
            <a:ahLst/>
            <a:cxnLst/>
            <a:rect r="r" b="b" t="t" l="l"/>
            <a:pathLst>
              <a:path h="1807193" w="1311036">
                <a:moveTo>
                  <a:pt x="1311036" y="0"/>
                </a:moveTo>
                <a:lnTo>
                  <a:pt x="0" y="0"/>
                </a:lnTo>
                <a:lnTo>
                  <a:pt x="0" y="1807193"/>
                </a:lnTo>
                <a:lnTo>
                  <a:pt x="1311036" y="1807193"/>
                </a:lnTo>
                <a:lnTo>
                  <a:pt x="1311036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false" rot="0">
            <a:off x="12996757" y="3514225"/>
            <a:ext cx="1482869" cy="1379068"/>
          </a:xfrm>
          <a:custGeom>
            <a:avLst/>
            <a:gdLst/>
            <a:ahLst/>
            <a:cxnLst/>
            <a:rect r="r" b="b" t="t" l="l"/>
            <a:pathLst>
              <a:path h="1379068" w="1482869">
                <a:moveTo>
                  <a:pt x="0" y="0"/>
                </a:moveTo>
                <a:lnTo>
                  <a:pt x="1482868" y="0"/>
                </a:lnTo>
                <a:lnTo>
                  <a:pt x="1482868" y="1379068"/>
                </a:lnTo>
                <a:lnTo>
                  <a:pt x="0" y="1379068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FC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336529" y="1769445"/>
            <a:ext cx="1489286" cy="1489286"/>
          </a:xfrm>
          <a:custGeom>
            <a:avLst/>
            <a:gdLst/>
            <a:ahLst/>
            <a:cxnLst/>
            <a:rect r="r" b="b" t="t" l="l"/>
            <a:pathLst>
              <a:path h="1489286" w="1489286">
                <a:moveTo>
                  <a:pt x="0" y="0"/>
                </a:moveTo>
                <a:lnTo>
                  <a:pt x="1489286" y="0"/>
                </a:lnTo>
                <a:lnTo>
                  <a:pt x="1489286" y="1489286"/>
                </a:lnTo>
                <a:lnTo>
                  <a:pt x="0" y="14892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2097689">
            <a:off x="11839414" y="2763810"/>
            <a:ext cx="696445" cy="1595523"/>
          </a:xfrm>
          <a:custGeom>
            <a:avLst/>
            <a:gdLst/>
            <a:ahLst/>
            <a:cxnLst/>
            <a:rect r="r" b="b" t="t" l="l"/>
            <a:pathLst>
              <a:path h="1595523" w="696445">
                <a:moveTo>
                  <a:pt x="0" y="0"/>
                </a:moveTo>
                <a:lnTo>
                  <a:pt x="696446" y="0"/>
                </a:lnTo>
                <a:lnTo>
                  <a:pt x="696446" y="1595523"/>
                </a:lnTo>
                <a:lnTo>
                  <a:pt x="0" y="159552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-25252" r="-55995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721016" y="4414907"/>
            <a:ext cx="1604648" cy="956771"/>
          </a:xfrm>
          <a:custGeom>
            <a:avLst/>
            <a:gdLst/>
            <a:ahLst/>
            <a:cxnLst/>
            <a:rect r="r" b="b" t="t" l="l"/>
            <a:pathLst>
              <a:path h="956771" w="1604648">
                <a:moveTo>
                  <a:pt x="0" y="0"/>
                </a:moveTo>
                <a:lnTo>
                  <a:pt x="1604648" y="0"/>
                </a:lnTo>
                <a:lnTo>
                  <a:pt x="1604648" y="956771"/>
                </a:lnTo>
                <a:lnTo>
                  <a:pt x="0" y="9567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115486">
            <a:off x="9332890" y="1970490"/>
            <a:ext cx="2348891" cy="469778"/>
          </a:xfrm>
          <a:custGeom>
            <a:avLst/>
            <a:gdLst/>
            <a:ahLst/>
            <a:cxnLst/>
            <a:rect r="r" b="b" t="t" l="l"/>
            <a:pathLst>
              <a:path h="469778" w="2348891">
                <a:moveTo>
                  <a:pt x="0" y="0"/>
                </a:moveTo>
                <a:lnTo>
                  <a:pt x="2348892" y="0"/>
                </a:lnTo>
                <a:lnTo>
                  <a:pt x="2348892" y="469778"/>
                </a:lnTo>
                <a:lnTo>
                  <a:pt x="0" y="46977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170896">
            <a:off x="6614556" y="2443908"/>
            <a:ext cx="1354556" cy="1938541"/>
          </a:xfrm>
          <a:custGeom>
            <a:avLst/>
            <a:gdLst/>
            <a:ahLst/>
            <a:cxnLst/>
            <a:rect r="r" b="b" t="t" l="l"/>
            <a:pathLst>
              <a:path h="1938541" w="1354556">
                <a:moveTo>
                  <a:pt x="0" y="0"/>
                </a:moveTo>
                <a:lnTo>
                  <a:pt x="1354556" y="0"/>
                </a:lnTo>
                <a:lnTo>
                  <a:pt x="1354556" y="1938542"/>
                </a:lnTo>
                <a:lnTo>
                  <a:pt x="0" y="193854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031908" y="1980225"/>
            <a:ext cx="1126899" cy="998714"/>
          </a:xfrm>
          <a:custGeom>
            <a:avLst/>
            <a:gdLst/>
            <a:ahLst/>
            <a:cxnLst/>
            <a:rect r="r" b="b" t="t" l="l"/>
            <a:pathLst>
              <a:path h="998714" w="1126899">
                <a:moveTo>
                  <a:pt x="0" y="0"/>
                </a:moveTo>
                <a:lnTo>
                  <a:pt x="1126899" y="0"/>
                </a:lnTo>
                <a:lnTo>
                  <a:pt x="1126899" y="998714"/>
                </a:lnTo>
                <a:lnTo>
                  <a:pt x="0" y="99871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359340" y="2230084"/>
            <a:ext cx="786511" cy="1512520"/>
          </a:xfrm>
          <a:custGeom>
            <a:avLst/>
            <a:gdLst/>
            <a:ahLst/>
            <a:cxnLst/>
            <a:rect r="r" b="b" t="t" l="l"/>
            <a:pathLst>
              <a:path h="1512520" w="786511">
                <a:moveTo>
                  <a:pt x="0" y="0"/>
                </a:moveTo>
                <a:lnTo>
                  <a:pt x="786510" y="0"/>
                </a:lnTo>
                <a:lnTo>
                  <a:pt x="786510" y="1512520"/>
                </a:lnTo>
                <a:lnTo>
                  <a:pt x="0" y="15125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true" flipV="false" rot="0">
            <a:off x="9608211" y="3315510"/>
            <a:ext cx="1494007" cy="1344606"/>
          </a:xfrm>
          <a:custGeom>
            <a:avLst/>
            <a:gdLst/>
            <a:ahLst/>
            <a:cxnLst/>
            <a:rect r="r" b="b" t="t" l="l"/>
            <a:pathLst>
              <a:path h="1344606" w="1494007">
                <a:moveTo>
                  <a:pt x="1494007" y="0"/>
                </a:moveTo>
                <a:lnTo>
                  <a:pt x="0" y="0"/>
                </a:lnTo>
                <a:lnTo>
                  <a:pt x="0" y="1344606"/>
                </a:lnTo>
                <a:lnTo>
                  <a:pt x="1494007" y="1344606"/>
                </a:lnTo>
                <a:lnTo>
                  <a:pt x="1494007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-1365522">
            <a:off x="9959622" y="4884393"/>
            <a:ext cx="1095428" cy="1356949"/>
          </a:xfrm>
          <a:custGeom>
            <a:avLst/>
            <a:gdLst/>
            <a:ahLst/>
            <a:cxnLst/>
            <a:rect r="r" b="b" t="t" l="l"/>
            <a:pathLst>
              <a:path h="1356949" w="1095428">
                <a:moveTo>
                  <a:pt x="0" y="0"/>
                </a:moveTo>
                <a:lnTo>
                  <a:pt x="1095428" y="0"/>
                </a:lnTo>
                <a:lnTo>
                  <a:pt x="1095428" y="1356950"/>
                </a:lnTo>
                <a:lnTo>
                  <a:pt x="0" y="135695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845334" y="4795901"/>
            <a:ext cx="1413966" cy="1604501"/>
          </a:xfrm>
          <a:custGeom>
            <a:avLst/>
            <a:gdLst/>
            <a:ahLst/>
            <a:cxnLst/>
            <a:rect r="r" b="b" t="t" l="l"/>
            <a:pathLst>
              <a:path h="1604501" w="1413966">
                <a:moveTo>
                  <a:pt x="0" y="0"/>
                </a:moveTo>
                <a:lnTo>
                  <a:pt x="1413966" y="0"/>
                </a:lnTo>
                <a:lnTo>
                  <a:pt x="1413966" y="1604501"/>
                </a:lnTo>
                <a:lnTo>
                  <a:pt x="0" y="1604501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2700000">
            <a:off x="5347223" y="4374794"/>
            <a:ext cx="1912765" cy="1974467"/>
          </a:xfrm>
          <a:custGeom>
            <a:avLst/>
            <a:gdLst/>
            <a:ahLst/>
            <a:cxnLst/>
            <a:rect r="r" b="b" t="t" l="l"/>
            <a:pathLst>
              <a:path h="1974467" w="1912765">
                <a:moveTo>
                  <a:pt x="0" y="0"/>
                </a:moveTo>
                <a:lnTo>
                  <a:pt x="1912765" y="0"/>
                </a:lnTo>
                <a:lnTo>
                  <a:pt x="1912765" y="1974467"/>
                </a:lnTo>
                <a:lnTo>
                  <a:pt x="0" y="1974467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473827" y="3941501"/>
            <a:ext cx="1864759" cy="2401915"/>
          </a:xfrm>
          <a:custGeom>
            <a:avLst/>
            <a:gdLst/>
            <a:ahLst/>
            <a:cxnLst/>
            <a:rect r="r" b="b" t="t" l="l"/>
            <a:pathLst>
              <a:path h="2401915" w="1864759">
                <a:moveTo>
                  <a:pt x="0" y="0"/>
                </a:moveTo>
                <a:lnTo>
                  <a:pt x="1864759" y="0"/>
                </a:lnTo>
                <a:lnTo>
                  <a:pt x="1864759" y="2401915"/>
                </a:lnTo>
                <a:lnTo>
                  <a:pt x="0" y="2401915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486963">
            <a:off x="2108874" y="1817280"/>
            <a:ext cx="1797043" cy="718817"/>
          </a:xfrm>
          <a:custGeom>
            <a:avLst/>
            <a:gdLst/>
            <a:ahLst/>
            <a:cxnLst/>
            <a:rect r="r" b="b" t="t" l="l"/>
            <a:pathLst>
              <a:path h="718817" w="1797043">
                <a:moveTo>
                  <a:pt x="0" y="0"/>
                </a:moveTo>
                <a:lnTo>
                  <a:pt x="1797043" y="0"/>
                </a:lnTo>
                <a:lnTo>
                  <a:pt x="1797043" y="718817"/>
                </a:lnTo>
                <a:lnTo>
                  <a:pt x="0" y="718817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-1435123">
            <a:off x="11614637" y="4489313"/>
            <a:ext cx="1186892" cy="1745430"/>
          </a:xfrm>
          <a:custGeom>
            <a:avLst/>
            <a:gdLst/>
            <a:ahLst/>
            <a:cxnLst/>
            <a:rect r="r" b="b" t="t" l="l"/>
            <a:pathLst>
              <a:path h="1745430" w="1186892">
                <a:moveTo>
                  <a:pt x="0" y="0"/>
                </a:moveTo>
                <a:lnTo>
                  <a:pt x="1186893" y="0"/>
                </a:lnTo>
                <a:lnTo>
                  <a:pt x="1186893" y="1745429"/>
                </a:lnTo>
                <a:lnTo>
                  <a:pt x="0" y="1745429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4692332" y="1837638"/>
            <a:ext cx="1433536" cy="1352899"/>
          </a:xfrm>
          <a:custGeom>
            <a:avLst/>
            <a:gdLst/>
            <a:ahLst/>
            <a:cxnLst/>
            <a:rect r="r" b="b" t="t" l="l"/>
            <a:pathLst>
              <a:path h="1352899" w="1433536">
                <a:moveTo>
                  <a:pt x="0" y="0"/>
                </a:moveTo>
                <a:lnTo>
                  <a:pt x="1433536" y="0"/>
                </a:lnTo>
                <a:lnTo>
                  <a:pt x="1433536" y="1352900"/>
                </a:lnTo>
                <a:lnTo>
                  <a:pt x="0" y="135290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53407" y="2641147"/>
            <a:ext cx="1001822" cy="920424"/>
          </a:xfrm>
          <a:custGeom>
            <a:avLst/>
            <a:gdLst/>
            <a:ahLst/>
            <a:cxnLst/>
            <a:rect r="r" b="b" t="t" l="l"/>
            <a:pathLst>
              <a:path h="920424" w="1001822">
                <a:moveTo>
                  <a:pt x="0" y="0"/>
                </a:moveTo>
                <a:lnTo>
                  <a:pt x="1001822" y="0"/>
                </a:lnTo>
                <a:lnTo>
                  <a:pt x="1001822" y="920424"/>
                </a:lnTo>
                <a:lnTo>
                  <a:pt x="0" y="920424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1431707">
            <a:off x="14817938" y="3604794"/>
            <a:ext cx="1631401" cy="952145"/>
          </a:xfrm>
          <a:custGeom>
            <a:avLst/>
            <a:gdLst/>
            <a:ahLst/>
            <a:cxnLst/>
            <a:rect r="r" b="b" t="t" l="l"/>
            <a:pathLst>
              <a:path h="952145" w="1631401">
                <a:moveTo>
                  <a:pt x="0" y="0"/>
                </a:moveTo>
                <a:lnTo>
                  <a:pt x="1631401" y="0"/>
                </a:lnTo>
                <a:lnTo>
                  <a:pt x="1631401" y="952145"/>
                </a:lnTo>
                <a:lnTo>
                  <a:pt x="0" y="952145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true" flipV="false" rot="0">
            <a:off x="8772644" y="5498316"/>
            <a:ext cx="967154" cy="905498"/>
          </a:xfrm>
          <a:custGeom>
            <a:avLst/>
            <a:gdLst/>
            <a:ahLst/>
            <a:cxnLst/>
            <a:rect r="r" b="b" t="t" l="l"/>
            <a:pathLst>
              <a:path h="905498" w="967154">
                <a:moveTo>
                  <a:pt x="967153" y="0"/>
                </a:moveTo>
                <a:lnTo>
                  <a:pt x="0" y="0"/>
                </a:lnTo>
                <a:lnTo>
                  <a:pt x="0" y="905498"/>
                </a:lnTo>
                <a:lnTo>
                  <a:pt x="967153" y="905498"/>
                </a:lnTo>
                <a:lnTo>
                  <a:pt x="967153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479625" y="4660116"/>
            <a:ext cx="782734" cy="1847655"/>
          </a:xfrm>
          <a:custGeom>
            <a:avLst/>
            <a:gdLst/>
            <a:ahLst/>
            <a:cxnLst/>
            <a:rect r="r" b="b" t="t" l="l"/>
            <a:pathLst>
              <a:path h="1847655" w="782734">
                <a:moveTo>
                  <a:pt x="0" y="0"/>
                </a:moveTo>
                <a:lnTo>
                  <a:pt x="782734" y="0"/>
                </a:lnTo>
                <a:lnTo>
                  <a:pt x="782734" y="1847655"/>
                </a:lnTo>
                <a:lnTo>
                  <a:pt x="0" y="1847655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1" id="21"/>
          <p:cNvGrpSpPr/>
          <p:nvPr/>
        </p:nvGrpSpPr>
        <p:grpSpPr>
          <a:xfrm rot="0">
            <a:off x="2826412" y="6783996"/>
            <a:ext cx="12635177" cy="2737641"/>
            <a:chOff x="0" y="0"/>
            <a:chExt cx="3327783" cy="72102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3327783" cy="721025"/>
            </a:xfrm>
            <a:custGeom>
              <a:avLst/>
              <a:gdLst/>
              <a:ahLst/>
              <a:cxnLst/>
              <a:rect r="r" b="b" t="t" l="l"/>
              <a:pathLst>
                <a:path h="721025" w="3327783">
                  <a:moveTo>
                    <a:pt x="31249" y="0"/>
                  </a:moveTo>
                  <a:lnTo>
                    <a:pt x="3296534" y="0"/>
                  </a:lnTo>
                  <a:cubicBezTo>
                    <a:pt x="3313793" y="0"/>
                    <a:pt x="3327783" y="13991"/>
                    <a:pt x="3327783" y="31249"/>
                  </a:cubicBezTo>
                  <a:lnTo>
                    <a:pt x="3327783" y="689776"/>
                  </a:lnTo>
                  <a:cubicBezTo>
                    <a:pt x="3327783" y="707034"/>
                    <a:pt x="3313793" y="721025"/>
                    <a:pt x="3296534" y="721025"/>
                  </a:cubicBezTo>
                  <a:lnTo>
                    <a:pt x="31249" y="721025"/>
                  </a:lnTo>
                  <a:cubicBezTo>
                    <a:pt x="13991" y="721025"/>
                    <a:pt x="0" y="707034"/>
                    <a:pt x="0" y="689776"/>
                  </a:cubicBezTo>
                  <a:lnTo>
                    <a:pt x="0" y="31249"/>
                  </a:lnTo>
                  <a:cubicBezTo>
                    <a:pt x="0" y="13991"/>
                    <a:pt x="13991" y="0"/>
                    <a:pt x="31249" y="0"/>
                  </a:cubicBezTo>
                  <a:close/>
                </a:path>
              </a:pathLst>
            </a:custGeom>
            <a:solidFill>
              <a:srgbClr val="BDE689">
                <a:alpha val="49804"/>
              </a:srgbClr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3327783" cy="7591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2458102" y="6825906"/>
            <a:ext cx="13371795" cy="12090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87"/>
              </a:lnSpc>
            </a:pPr>
            <a:r>
              <a:rPr lang="en-US" sz="6848">
                <a:solidFill>
                  <a:srgbClr val="000000"/>
                </a:solidFill>
                <a:latin typeface="More Sugar Thin"/>
                <a:ea typeface="More Sugar Thin"/>
                <a:cs typeface="More Sugar Thin"/>
                <a:sym typeface="More Sugar Thin"/>
              </a:rPr>
              <a:t>Eu văd cu ochișorul meu ceva...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3862962" y="8172171"/>
            <a:ext cx="10621071" cy="10861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09"/>
              </a:lnSpc>
            </a:pPr>
            <a:r>
              <a:rPr lang="en-US" sz="6364">
                <a:solidFill>
                  <a:srgbClr val="000000"/>
                </a:solidFill>
                <a:latin typeface="Wedges"/>
                <a:ea typeface="Wedges"/>
                <a:cs typeface="Wedges"/>
                <a:sym typeface="Wedges"/>
              </a:rPr>
              <a:t>MARE SI E DE PURTAT</a:t>
            </a:r>
          </a:p>
        </p:txBody>
      </p:sp>
      <p:pic>
        <p:nvPicPr>
          <p:cNvPr name="Picture 26" id="26"/>
          <p:cNvPicPr>
            <a:picLocks noChangeAspect="true"/>
          </p:cNvPicPr>
          <p:nvPr/>
        </p:nvPicPr>
        <p:blipFill>
          <a:blip r:embed="rId40"/>
          <a:srcRect l="0" t="0" r="0" b="0"/>
          <a:stretch>
            <a:fillRect/>
          </a:stretch>
        </p:blipFill>
        <p:spPr>
          <a:xfrm flipH="false" flipV="false" rot="2923506">
            <a:off x="15031112" y="4089372"/>
            <a:ext cx="2981893" cy="2817889"/>
          </a:xfrm>
          <a:prstGeom prst="rect">
            <a:avLst/>
          </a:prstGeom>
        </p:spPr>
      </p:pic>
      <p:sp>
        <p:nvSpPr>
          <p:cNvPr name="Freeform 27" id="27"/>
          <p:cNvSpPr/>
          <p:nvPr/>
        </p:nvSpPr>
        <p:spPr>
          <a:xfrm flipH="true" flipV="false" rot="0">
            <a:off x="3703618" y="3561571"/>
            <a:ext cx="1311036" cy="1807193"/>
          </a:xfrm>
          <a:custGeom>
            <a:avLst/>
            <a:gdLst/>
            <a:ahLst/>
            <a:cxnLst/>
            <a:rect r="r" b="b" t="t" l="l"/>
            <a:pathLst>
              <a:path h="1807193" w="1311036">
                <a:moveTo>
                  <a:pt x="1311036" y="0"/>
                </a:moveTo>
                <a:lnTo>
                  <a:pt x="0" y="0"/>
                </a:lnTo>
                <a:lnTo>
                  <a:pt x="0" y="1807193"/>
                </a:lnTo>
                <a:lnTo>
                  <a:pt x="1311036" y="1807193"/>
                </a:lnTo>
                <a:lnTo>
                  <a:pt x="1311036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8" id="28"/>
          <p:cNvSpPr/>
          <p:nvPr/>
        </p:nvSpPr>
        <p:spPr>
          <a:xfrm flipH="false" flipV="false" rot="0">
            <a:off x="12996757" y="3514225"/>
            <a:ext cx="1482869" cy="1379068"/>
          </a:xfrm>
          <a:custGeom>
            <a:avLst/>
            <a:gdLst/>
            <a:ahLst/>
            <a:cxnLst/>
            <a:rect r="r" b="b" t="t" l="l"/>
            <a:pathLst>
              <a:path h="1379068" w="1482869">
                <a:moveTo>
                  <a:pt x="0" y="0"/>
                </a:moveTo>
                <a:lnTo>
                  <a:pt x="1482868" y="0"/>
                </a:lnTo>
                <a:lnTo>
                  <a:pt x="1482868" y="1379068"/>
                </a:lnTo>
                <a:lnTo>
                  <a:pt x="0" y="1379068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DAGxiuby-Zo</dc:identifier>
  <dcterms:modified xsi:type="dcterms:W3CDTF">2011-08-01T06:04:30Z</dcterms:modified>
  <cp:revision>1</cp:revision>
  <dc:title>Colorful Illustrative Back To School I Spy Ice Breaker Game Presentation</dc:title>
</cp:coreProperties>
</file>